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851" r:id="rId5"/>
    <p:sldId id="848" r:id="rId6"/>
    <p:sldId id="850" r:id="rId7"/>
    <p:sldId id="844" r:id="rId8"/>
    <p:sldId id="849" r:id="rId9"/>
    <p:sldId id="287" r:id="rId10"/>
  </p:sldIdLst>
  <p:sldSz cx="24387175" cy="13716000"/>
  <p:notesSz cx="6881813" cy="9296400"/>
  <p:defaultTextStyle>
    <a:defPPr>
      <a:defRPr lang="en-US"/>
    </a:defPPr>
    <a:lvl1pPr marL="0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1pPr>
    <a:lvl2pPr marL="914309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2pPr>
    <a:lvl3pPr marL="1828617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3pPr>
    <a:lvl4pPr marL="2742926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4pPr>
    <a:lvl5pPr marL="3657235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6pPr>
    <a:lvl7pPr marL="5485851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8pPr>
    <a:lvl9pPr marL="7314469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2A45"/>
    <a:srgbClr val="943149"/>
    <a:srgbClr val="A93551"/>
    <a:srgbClr val="BD3357"/>
    <a:srgbClr val="FFD600"/>
    <a:srgbClr val="FFFFFF"/>
    <a:srgbClr val="B55638"/>
    <a:srgbClr val="BEBBA9"/>
    <a:srgbClr val="DDD9C3"/>
    <a:srgbClr val="77933C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B14F20-2523-4194-8E08-EBED247D9443}" v="14" dt="2021-09-29T10:08:20.024"/>
  </p1510:revLst>
</p1510:revInfo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52" autoAdjust="0"/>
    <p:restoredTop sz="95842" autoAdjust="0"/>
  </p:normalViewPr>
  <p:slideViewPr>
    <p:cSldViewPr>
      <p:cViewPr varScale="1">
        <p:scale>
          <a:sx n="33" d="100"/>
          <a:sy n="33" d="100"/>
        </p:scale>
        <p:origin x="808" y="60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9/29/2021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2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9/29/2021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96913"/>
            <a:ext cx="61960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9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309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617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2926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235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851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4469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2900" y="696913"/>
            <a:ext cx="6196013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20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Tools to </a:t>
            </a:r>
            <a:r>
              <a:rPr lang="en-GB" sz="2400" dirty="0"/>
              <a:t>generate evidence on disease epidemiology, social networks, and gendered disease impact of PPR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Interdisciplinary</a:t>
            </a:r>
          </a:p>
          <a:p>
            <a:r>
              <a:rPr lang="en-US" sz="2400" dirty="0"/>
              <a:t>Trilingual</a:t>
            </a:r>
          </a:p>
          <a:p>
            <a:r>
              <a:rPr lang="en-US" sz="2400" dirty="0"/>
              <a:t>Programmed for digital administration with ODK</a:t>
            </a:r>
          </a:p>
          <a:p>
            <a:r>
              <a:rPr lang="en-US" sz="2400" dirty="0"/>
              <a:t>Used in 7 countries in East and West Africa</a:t>
            </a:r>
          </a:p>
          <a:p>
            <a:r>
              <a:rPr lang="en-US" sz="2400" dirty="0"/>
              <a:t>Online YouTube trainings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610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Tools to </a:t>
            </a:r>
            <a:r>
              <a:rPr lang="en-GB" sz="2400" dirty="0"/>
              <a:t>generate evidence on disease epidemiology, social networks, and gendered disease impact of PPR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Interdisciplinary</a:t>
            </a:r>
          </a:p>
          <a:p>
            <a:r>
              <a:rPr lang="en-US" sz="2400" dirty="0"/>
              <a:t>Trilingual</a:t>
            </a:r>
          </a:p>
          <a:p>
            <a:r>
              <a:rPr lang="en-US" sz="2400" dirty="0"/>
              <a:t>Programmed for digital administration with ODK</a:t>
            </a:r>
          </a:p>
          <a:p>
            <a:r>
              <a:rPr lang="en-US" sz="2400" dirty="0"/>
              <a:t>Used in 7 countries in East and West Africa</a:t>
            </a:r>
          </a:p>
          <a:p>
            <a:r>
              <a:rPr lang="en-US" sz="2400" dirty="0"/>
              <a:t>Online YouTube trainings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922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2900" y="696913"/>
            <a:ext cx="6196013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2445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2142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Tools to </a:t>
            </a:r>
            <a:r>
              <a:rPr lang="en-GB" sz="2400" dirty="0"/>
              <a:t>generate evidence on disease epidemiology, social networks, and gendered disease impact of PPR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Interdisciplinary</a:t>
            </a:r>
          </a:p>
          <a:p>
            <a:r>
              <a:rPr lang="en-US" sz="2400" dirty="0"/>
              <a:t>Trilingual</a:t>
            </a:r>
          </a:p>
          <a:p>
            <a:r>
              <a:rPr lang="en-US" sz="2400" dirty="0"/>
              <a:t>Programmed for digital administration with ODK</a:t>
            </a:r>
          </a:p>
          <a:p>
            <a:r>
              <a:rPr lang="en-US" sz="2400" dirty="0"/>
              <a:t>Used in 7 countries in East and West Africa</a:t>
            </a:r>
          </a:p>
          <a:p>
            <a:r>
              <a:rPr lang="en-US" sz="2400" dirty="0"/>
              <a:t>Online YouTube trainings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317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2900" y="696913"/>
            <a:ext cx="6196013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2445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90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hyperlink" Target="http://www.cgiar.org/about-us/our-funders" TargetMode="Externa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220787" y="4800600"/>
            <a:ext cx="8077200" cy="1371600"/>
          </a:xfrm>
        </p:spPr>
        <p:txBody>
          <a:bodyPr>
            <a:normAutofit/>
          </a:bodyPr>
          <a:lstStyle>
            <a:lvl1pPr marL="0" indent="0" algn="l">
              <a:buNone/>
              <a:defRPr sz="6600" b="1">
                <a:solidFill>
                  <a:srgbClr val="B55638"/>
                </a:solidFill>
              </a:defRPr>
            </a:lvl1pPr>
          </a:lstStyle>
          <a:p>
            <a:pPr lvl="0"/>
            <a:r>
              <a:rPr lang="en-US" dirty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220787" y="6598935"/>
            <a:ext cx="8077200" cy="990600"/>
          </a:xfrm>
        </p:spPr>
        <p:txBody>
          <a:bodyPr>
            <a:normAutofit/>
          </a:bodyPr>
          <a:lstStyle>
            <a:lvl1pPr marL="0" indent="0" algn="l">
              <a:buNone/>
              <a:defRPr sz="4400" b="1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Author(s)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220787" y="8580135"/>
            <a:ext cx="6096000" cy="838200"/>
          </a:xfrm>
        </p:spPr>
        <p:txBody>
          <a:bodyPr>
            <a:normAutofit/>
          </a:bodyPr>
          <a:lstStyle>
            <a:lvl1pPr marL="0" indent="0" algn="l">
              <a:buNone/>
              <a:defRPr sz="36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3999" dirty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DF85F4-23CF-7A41-BAED-A9E99F339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84987" y="990600"/>
            <a:ext cx="3505199" cy="16377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32C888-F0A0-6D44-9A3A-98EF4FBE6FCB}"/>
              </a:ext>
            </a:extLst>
          </p:cNvPr>
          <p:cNvSpPr txBox="1"/>
          <p:nvPr userDrawn="1"/>
        </p:nvSpPr>
        <p:spPr>
          <a:xfrm>
            <a:off x="18579277" y="2819400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30" name="Picture Placeholder 28">
            <a:extLst>
              <a:ext uri="{FF2B5EF4-FFF2-40B4-BE49-F238E27FC236}">
                <a16:creationId xmlns:a16="http://schemas.microsoft.com/office/drawing/2014/main" id="{7A76C041-03EE-B84C-858A-B85C75FEBD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23447" y="-6736"/>
            <a:ext cx="16087775" cy="13746764"/>
          </a:xfrm>
          <a:custGeom>
            <a:avLst/>
            <a:gdLst>
              <a:gd name="connsiteX0" fmla="*/ 16 w 15317787"/>
              <a:gd name="connsiteY0" fmla="*/ 5239032 h 13716000"/>
              <a:gd name="connsiteX1" fmla="*/ 7658894 w 15317787"/>
              <a:gd name="connsiteY1" fmla="*/ 0 h 13716000"/>
              <a:gd name="connsiteX2" fmla="*/ 15317771 w 15317787"/>
              <a:gd name="connsiteY2" fmla="*/ 5239032 h 13716000"/>
              <a:gd name="connsiteX3" fmla="*/ 12392340 w 15317787"/>
              <a:gd name="connsiteY3" fmla="*/ 13715965 h 13716000"/>
              <a:gd name="connsiteX4" fmla="*/ 2925447 w 15317787"/>
              <a:gd name="connsiteY4" fmla="*/ 13715965 h 13716000"/>
              <a:gd name="connsiteX5" fmla="*/ 16 w 15317787"/>
              <a:gd name="connsiteY5" fmla="*/ 5239032 h 13716000"/>
              <a:gd name="connsiteX0" fmla="*/ 0 w 16087776"/>
              <a:gd name="connsiteY0" fmla="*/ 41390 h 13715965"/>
              <a:gd name="connsiteX1" fmla="*/ 8428899 w 16087776"/>
              <a:gd name="connsiteY1" fmla="*/ 0 h 13715965"/>
              <a:gd name="connsiteX2" fmla="*/ 16087776 w 16087776"/>
              <a:gd name="connsiteY2" fmla="*/ 5239032 h 13715965"/>
              <a:gd name="connsiteX3" fmla="*/ 13162345 w 16087776"/>
              <a:gd name="connsiteY3" fmla="*/ 13715965 h 13715965"/>
              <a:gd name="connsiteX4" fmla="*/ 3695452 w 16087776"/>
              <a:gd name="connsiteY4" fmla="*/ 13715965 h 13715965"/>
              <a:gd name="connsiteX5" fmla="*/ 0 w 16087776"/>
              <a:gd name="connsiteY5" fmla="*/ 41390 h 13715965"/>
              <a:gd name="connsiteX0" fmla="*/ 0 w 16063712"/>
              <a:gd name="connsiteY0" fmla="*/ 0 h 13722701"/>
              <a:gd name="connsiteX1" fmla="*/ 8404835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63712"/>
              <a:gd name="connsiteY0" fmla="*/ 0 h 13722701"/>
              <a:gd name="connsiteX1" fmla="*/ 4602856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3138281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6025860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50630"/>
              <a:gd name="connsiteY0" fmla="*/ 0 h 13746764"/>
              <a:gd name="connsiteX1" fmla="*/ 4602856 w 16050630"/>
              <a:gd name="connsiteY1" fmla="*/ 6736 h 13746764"/>
              <a:gd name="connsiteX2" fmla="*/ 16039649 w 16050630"/>
              <a:gd name="connsiteY2" fmla="*/ 7628021 h 13746764"/>
              <a:gd name="connsiteX3" fmla="*/ 16049923 w 16050630"/>
              <a:gd name="connsiteY3" fmla="*/ 13746764 h 13746764"/>
              <a:gd name="connsiteX4" fmla="*/ 3671388 w 16050630"/>
              <a:gd name="connsiteY4" fmla="*/ 13722701 h 13746764"/>
              <a:gd name="connsiteX5" fmla="*/ 0 w 16050630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3671388 w 16087775"/>
              <a:gd name="connsiteY4" fmla="*/ 13722701 h 13746764"/>
              <a:gd name="connsiteX5" fmla="*/ 0 w 16087775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7184609 w 16087775"/>
              <a:gd name="connsiteY4" fmla="*/ 13746764 h 13746764"/>
              <a:gd name="connsiteX5" fmla="*/ 0 w 16087775"/>
              <a:gd name="connsiteY5" fmla="*/ 0 h 1374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7775" h="13746764">
                <a:moveTo>
                  <a:pt x="0" y="0"/>
                </a:moveTo>
                <a:lnTo>
                  <a:pt x="4602856" y="6736"/>
                </a:lnTo>
                <a:lnTo>
                  <a:pt x="16087775" y="7700211"/>
                </a:lnTo>
                <a:cubicBezTo>
                  <a:pt x="16083179" y="9731771"/>
                  <a:pt x="16054519" y="11715204"/>
                  <a:pt x="16049923" y="13746764"/>
                </a:cubicBezTo>
                <a:lnTo>
                  <a:pt x="7184609" y="1374676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B55638"/>
              </a:gs>
              <a:gs pos="37000">
                <a:schemeClr val="accent6">
                  <a:lumMod val="75000"/>
                </a:schemeClr>
              </a:gs>
              <a:gs pos="82000">
                <a:schemeClr val="accent6">
                  <a:lumMod val="60000"/>
                  <a:lumOff val="40000"/>
                </a:schemeClr>
              </a:gs>
              <a:gs pos="99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gs: left slanting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3B6E4BE-63B2-E347-B4D2-5ABC329EF6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3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BEB829FD-5034-3349-BEDD-52B8CAA6F0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74613" y="0"/>
            <a:ext cx="7238305" cy="7924800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122421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122421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4929051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114410"/>
              <a:gd name="connsiteY0" fmla="*/ 7924800 h 7924800"/>
              <a:gd name="connsiteX1" fmla="*/ 0 w 7114410"/>
              <a:gd name="connsiteY1" fmla="*/ 0 h 7924800"/>
              <a:gd name="connsiteX2" fmla="*/ 4929051 w 7114410"/>
              <a:gd name="connsiteY2" fmla="*/ 0 h 7924800"/>
              <a:gd name="connsiteX3" fmla="*/ 7114410 w 7114410"/>
              <a:gd name="connsiteY3" fmla="*/ 7924800 h 7924800"/>
              <a:gd name="connsiteX4" fmla="*/ 60144 w 7114410"/>
              <a:gd name="connsiteY4" fmla="*/ 7924800 h 7924800"/>
              <a:gd name="connsiteX0" fmla="*/ 60144 w 6695344"/>
              <a:gd name="connsiteY0" fmla="*/ 7924800 h 7941426"/>
              <a:gd name="connsiteX1" fmla="*/ 0 w 6695344"/>
              <a:gd name="connsiteY1" fmla="*/ 0 h 7941426"/>
              <a:gd name="connsiteX2" fmla="*/ 4929051 w 6695344"/>
              <a:gd name="connsiteY2" fmla="*/ 0 h 7941426"/>
              <a:gd name="connsiteX3" fmla="*/ 6695344 w 6695344"/>
              <a:gd name="connsiteY3" fmla="*/ 7941426 h 7941426"/>
              <a:gd name="connsiteX4" fmla="*/ 60144 w 6695344"/>
              <a:gd name="connsiteY4" fmla="*/ 7924800 h 7941426"/>
              <a:gd name="connsiteX0" fmla="*/ 60144 w 6757427"/>
              <a:gd name="connsiteY0" fmla="*/ 7924800 h 7924800"/>
              <a:gd name="connsiteX1" fmla="*/ 0 w 6757427"/>
              <a:gd name="connsiteY1" fmla="*/ 0 h 7924800"/>
              <a:gd name="connsiteX2" fmla="*/ 4929051 w 6757427"/>
              <a:gd name="connsiteY2" fmla="*/ 0 h 7924800"/>
              <a:gd name="connsiteX3" fmla="*/ 6757427 w 6757427"/>
              <a:gd name="connsiteY3" fmla="*/ 7924800 h 7924800"/>
              <a:gd name="connsiteX4" fmla="*/ 60144 w 6757427"/>
              <a:gd name="connsiteY4" fmla="*/ 7924800 h 792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57427" h="7924800">
                <a:moveTo>
                  <a:pt x="60144" y="7924800"/>
                </a:moveTo>
                <a:lnTo>
                  <a:pt x="0" y="0"/>
                </a:lnTo>
                <a:lnTo>
                  <a:pt x="4929051" y="0"/>
                </a:lnTo>
                <a:lnTo>
                  <a:pt x="6757427" y="7924800"/>
                </a:lnTo>
                <a:lnTo>
                  <a:pt x="60144" y="792480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4D3313C4-F1F5-504E-B461-9C2A7C7046D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51956" y="8118764"/>
            <a:ext cx="8537169" cy="5613862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122421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122421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4929051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114410"/>
              <a:gd name="connsiteY0" fmla="*/ 7924800 h 7924800"/>
              <a:gd name="connsiteX1" fmla="*/ 0 w 7114410"/>
              <a:gd name="connsiteY1" fmla="*/ 0 h 7924800"/>
              <a:gd name="connsiteX2" fmla="*/ 4929051 w 7114410"/>
              <a:gd name="connsiteY2" fmla="*/ 0 h 7924800"/>
              <a:gd name="connsiteX3" fmla="*/ 7114410 w 7114410"/>
              <a:gd name="connsiteY3" fmla="*/ 7924800 h 7924800"/>
              <a:gd name="connsiteX4" fmla="*/ 60144 w 7114410"/>
              <a:gd name="connsiteY4" fmla="*/ 7924800 h 7924800"/>
              <a:gd name="connsiteX0" fmla="*/ 60144 w 6695344"/>
              <a:gd name="connsiteY0" fmla="*/ 7924800 h 7941426"/>
              <a:gd name="connsiteX1" fmla="*/ 0 w 6695344"/>
              <a:gd name="connsiteY1" fmla="*/ 0 h 7941426"/>
              <a:gd name="connsiteX2" fmla="*/ 4929051 w 6695344"/>
              <a:gd name="connsiteY2" fmla="*/ 0 h 7941426"/>
              <a:gd name="connsiteX3" fmla="*/ 6695344 w 6695344"/>
              <a:gd name="connsiteY3" fmla="*/ 7941426 h 7941426"/>
              <a:gd name="connsiteX4" fmla="*/ 60144 w 6695344"/>
              <a:gd name="connsiteY4" fmla="*/ 7924800 h 7941426"/>
              <a:gd name="connsiteX0" fmla="*/ 60144 w 6757427"/>
              <a:gd name="connsiteY0" fmla="*/ 7924800 h 7924800"/>
              <a:gd name="connsiteX1" fmla="*/ 0 w 6757427"/>
              <a:gd name="connsiteY1" fmla="*/ 0 h 7924800"/>
              <a:gd name="connsiteX2" fmla="*/ 4929051 w 6757427"/>
              <a:gd name="connsiteY2" fmla="*/ 0 h 7924800"/>
              <a:gd name="connsiteX3" fmla="*/ 6757427 w 6757427"/>
              <a:gd name="connsiteY3" fmla="*/ 7924800 h 7924800"/>
              <a:gd name="connsiteX4" fmla="*/ 60144 w 6757427"/>
              <a:gd name="connsiteY4" fmla="*/ 7924800 h 7924800"/>
              <a:gd name="connsiteX0" fmla="*/ 29103 w 6726386"/>
              <a:gd name="connsiteY0" fmla="*/ 7924800 h 7924800"/>
              <a:gd name="connsiteX1" fmla="*/ 0 w 6726386"/>
              <a:gd name="connsiteY1" fmla="*/ 2310938 h 7924800"/>
              <a:gd name="connsiteX2" fmla="*/ 4898010 w 6726386"/>
              <a:gd name="connsiteY2" fmla="*/ 0 h 7924800"/>
              <a:gd name="connsiteX3" fmla="*/ 6726386 w 6726386"/>
              <a:gd name="connsiteY3" fmla="*/ 7924800 h 7924800"/>
              <a:gd name="connsiteX4" fmla="*/ 29103 w 6726386"/>
              <a:gd name="connsiteY4" fmla="*/ 7924800 h 7924800"/>
              <a:gd name="connsiteX0" fmla="*/ 29103 w 6726386"/>
              <a:gd name="connsiteY0" fmla="*/ 5613862 h 5613862"/>
              <a:gd name="connsiteX1" fmla="*/ 0 w 6726386"/>
              <a:gd name="connsiteY1" fmla="*/ 0 h 5613862"/>
              <a:gd name="connsiteX2" fmla="*/ 6682918 w 6726386"/>
              <a:gd name="connsiteY2" fmla="*/ 16626 h 5613862"/>
              <a:gd name="connsiteX3" fmla="*/ 6726386 w 6726386"/>
              <a:gd name="connsiteY3" fmla="*/ 5613862 h 5613862"/>
              <a:gd name="connsiteX4" fmla="*/ 29103 w 6726386"/>
              <a:gd name="connsiteY4" fmla="*/ 5613862 h 5613862"/>
              <a:gd name="connsiteX0" fmla="*/ 29103 w 7890456"/>
              <a:gd name="connsiteY0" fmla="*/ 5613862 h 5630488"/>
              <a:gd name="connsiteX1" fmla="*/ 0 w 7890456"/>
              <a:gd name="connsiteY1" fmla="*/ 0 h 5630488"/>
              <a:gd name="connsiteX2" fmla="*/ 6682918 w 7890456"/>
              <a:gd name="connsiteY2" fmla="*/ 16626 h 5630488"/>
              <a:gd name="connsiteX3" fmla="*/ 7890456 w 7890456"/>
              <a:gd name="connsiteY3" fmla="*/ 5630488 h 5630488"/>
              <a:gd name="connsiteX4" fmla="*/ 29103 w 7890456"/>
              <a:gd name="connsiteY4" fmla="*/ 5613862 h 5630488"/>
              <a:gd name="connsiteX0" fmla="*/ 91187 w 7952540"/>
              <a:gd name="connsiteY0" fmla="*/ 5597236 h 5613862"/>
              <a:gd name="connsiteX1" fmla="*/ 0 w 7952540"/>
              <a:gd name="connsiteY1" fmla="*/ 16625 h 5613862"/>
              <a:gd name="connsiteX2" fmla="*/ 6745002 w 7952540"/>
              <a:gd name="connsiteY2" fmla="*/ 0 h 5613862"/>
              <a:gd name="connsiteX3" fmla="*/ 7952540 w 7952540"/>
              <a:gd name="connsiteY3" fmla="*/ 5613862 h 5613862"/>
              <a:gd name="connsiteX4" fmla="*/ 91187 w 7952540"/>
              <a:gd name="connsiteY4" fmla="*/ 5597236 h 5613862"/>
              <a:gd name="connsiteX0" fmla="*/ 0 w 7970000"/>
              <a:gd name="connsiteY0" fmla="*/ 5597236 h 5613862"/>
              <a:gd name="connsiteX1" fmla="*/ 17460 w 7970000"/>
              <a:gd name="connsiteY1" fmla="*/ 16625 h 5613862"/>
              <a:gd name="connsiteX2" fmla="*/ 6762462 w 7970000"/>
              <a:gd name="connsiteY2" fmla="*/ 0 h 5613862"/>
              <a:gd name="connsiteX3" fmla="*/ 7970000 w 7970000"/>
              <a:gd name="connsiteY3" fmla="*/ 5613862 h 5613862"/>
              <a:gd name="connsiteX4" fmla="*/ 0 w 7970000"/>
              <a:gd name="connsiteY4" fmla="*/ 5597236 h 5613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70000" h="5613862">
                <a:moveTo>
                  <a:pt x="0" y="5597236"/>
                </a:moveTo>
                <a:lnTo>
                  <a:pt x="17460" y="16625"/>
                </a:lnTo>
                <a:lnTo>
                  <a:pt x="6762462" y="0"/>
                </a:lnTo>
                <a:lnTo>
                  <a:pt x="7970000" y="5613862"/>
                </a:lnTo>
                <a:lnTo>
                  <a:pt x="0" y="5597236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DEAFBC-E008-2F45-8694-F79D7B56F79F}"/>
              </a:ext>
            </a:extLst>
          </p:cNvPr>
          <p:cNvSpPr txBox="1"/>
          <p:nvPr userDrawn="1"/>
        </p:nvSpPr>
        <p:spPr>
          <a:xfrm>
            <a:off x="23090187" y="12949535"/>
            <a:ext cx="642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8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1800" b="0" dirty="0">
              <a:solidFill>
                <a:srgbClr val="B55638"/>
              </a:solidFill>
            </a:endParaRPr>
          </a:p>
        </p:txBody>
      </p:sp>
      <p:pic>
        <p:nvPicPr>
          <p:cNvPr id="8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4FDF5A9A-4FB6-4F44-BF42-FD4665DFA63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28490" y="-65534"/>
            <a:ext cx="6358685" cy="2877158"/>
          </a:xfrm>
          <a:prstGeom prst="rect">
            <a:avLst/>
          </a:prstGeom>
        </p:spPr>
      </p:pic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EF288B2A-913C-EA47-A627-24FD36AE9C1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26387" y="2438400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C4771179-8FDB-954D-9348-8B351E7CC4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6387" y="4570555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</p:spTree>
    <p:extLst>
      <p:ext uri="{BB962C8B-B14F-4D97-AF65-F5344CB8AC3E}">
        <p14:creationId xmlns:p14="http://schemas.microsoft.com/office/powerpoint/2010/main" val="1379060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g: left slanting sing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1443690-0435-0E4A-AFE7-F7E0CBFD30C6}"/>
              </a:ext>
            </a:extLst>
          </p:cNvPr>
          <p:cNvSpPr txBox="1"/>
          <p:nvPr userDrawn="1"/>
        </p:nvSpPr>
        <p:spPr>
          <a:xfrm>
            <a:off x="23090187" y="12949535"/>
            <a:ext cx="642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8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1800" b="0" dirty="0">
              <a:solidFill>
                <a:srgbClr val="B55638"/>
              </a:solidFill>
            </a:endParaRPr>
          </a:p>
        </p:txBody>
      </p:sp>
      <p:pic>
        <p:nvPicPr>
          <p:cNvPr id="10" name="Picture 9" descr="A picture containing indoor&#10;&#10;Description automatically generated">
            <a:extLst>
              <a:ext uri="{FF2B5EF4-FFF2-40B4-BE49-F238E27FC236}">
                <a16:creationId xmlns:a16="http://schemas.microsoft.com/office/drawing/2014/main" id="{452FFE12-3081-D94A-A22C-EC078EACB9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28490" y="-65534"/>
            <a:ext cx="6358685" cy="2877158"/>
          </a:xfrm>
          <a:prstGeom prst="rect">
            <a:avLst/>
          </a:prstGeom>
        </p:spPr>
      </p:pic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0659D88A-E8A8-E340-8A05-FCE61C3AD7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26387" y="2438400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E7914F89-7D88-1849-8D44-26B6E847D2D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6387" y="4570555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1F270C48-4B17-1C4D-877B-E106C370EE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2618" y="-15499"/>
            <a:ext cx="8168202" cy="13767662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122421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122421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4929051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114410"/>
              <a:gd name="connsiteY0" fmla="*/ 7924800 h 7924800"/>
              <a:gd name="connsiteX1" fmla="*/ 0 w 7114410"/>
              <a:gd name="connsiteY1" fmla="*/ 0 h 7924800"/>
              <a:gd name="connsiteX2" fmla="*/ 4929051 w 7114410"/>
              <a:gd name="connsiteY2" fmla="*/ 0 h 7924800"/>
              <a:gd name="connsiteX3" fmla="*/ 7114410 w 7114410"/>
              <a:gd name="connsiteY3" fmla="*/ 7924800 h 7924800"/>
              <a:gd name="connsiteX4" fmla="*/ 60144 w 7114410"/>
              <a:gd name="connsiteY4" fmla="*/ 7924800 h 7924800"/>
              <a:gd name="connsiteX0" fmla="*/ 60144 w 6695344"/>
              <a:gd name="connsiteY0" fmla="*/ 7924800 h 7941426"/>
              <a:gd name="connsiteX1" fmla="*/ 0 w 6695344"/>
              <a:gd name="connsiteY1" fmla="*/ 0 h 7941426"/>
              <a:gd name="connsiteX2" fmla="*/ 4929051 w 6695344"/>
              <a:gd name="connsiteY2" fmla="*/ 0 h 7941426"/>
              <a:gd name="connsiteX3" fmla="*/ 6695344 w 6695344"/>
              <a:gd name="connsiteY3" fmla="*/ 7941426 h 7941426"/>
              <a:gd name="connsiteX4" fmla="*/ 60144 w 6695344"/>
              <a:gd name="connsiteY4" fmla="*/ 7924800 h 7941426"/>
              <a:gd name="connsiteX0" fmla="*/ 60144 w 6757427"/>
              <a:gd name="connsiteY0" fmla="*/ 7924800 h 7924800"/>
              <a:gd name="connsiteX1" fmla="*/ 0 w 6757427"/>
              <a:gd name="connsiteY1" fmla="*/ 0 h 7924800"/>
              <a:gd name="connsiteX2" fmla="*/ 4929051 w 6757427"/>
              <a:gd name="connsiteY2" fmla="*/ 0 h 7924800"/>
              <a:gd name="connsiteX3" fmla="*/ 6757427 w 6757427"/>
              <a:gd name="connsiteY3" fmla="*/ 7924800 h 7924800"/>
              <a:gd name="connsiteX4" fmla="*/ 60144 w 6757427"/>
              <a:gd name="connsiteY4" fmla="*/ 7924800 h 7924800"/>
              <a:gd name="connsiteX0" fmla="*/ 60144 w 7683422"/>
              <a:gd name="connsiteY0" fmla="*/ 7924800 h 13752162"/>
              <a:gd name="connsiteX1" fmla="*/ 0 w 7683422"/>
              <a:gd name="connsiteY1" fmla="*/ 0 h 13752162"/>
              <a:gd name="connsiteX2" fmla="*/ 4929051 w 7683422"/>
              <a:gd name="connsiteY2" fmla="*/ 0 h 13752162"/>
              <a:gd name="connsiteX3" fmla="*/ 7683422 w 7683422"/>
              <a:gd name="connsiteY3" fmla="*/ 13752162 h 13752162"/>
              <a:gd name="connsiteX4" fmla="*/ 60144 w 7683422"/>
              <a:gd name="connsiteY4" fmla="*/ 7924800 h 13752162"/>
              <a:gd name="connsiteX0" fmla="*/ 74612 w 7683422"/>
              <a:gd name="connsiteY0" fmla="*/ 13752163 h 13752163"/>
              <a:gd name="connsiteX1" fmla="*/ 0 w 7683422"/>
              <a:gd name="connsiteY1" fmla="*/ 0 h 13752163"/>
              <a:gd name="connsiteX2" fmla="*/ 4929051 w 7683422"/>
              <a:gd name="connsiteY2" fmla="*/ 0 h 13752163"/>
              <a:gd name="connsiteX3" fmla="*/ 7683422 w 7683422"/>
              <a:gd name="connsiteY3" fmla="*/ 13752162 h 13752163"/>
              <a:gd name="connsiteX4" fmla="*/ 74612 w 7683422"/>
              <a:gd name="connsiteY4" fmla="*/ 13752163 h 13752163"/>
              <a:gd name="connsiteX0" fmla="*/ 16737 w 7625547"/>
              <a:gd name="connsiteY0" fmla="*/ 13767662 h 13767662"/>
              <a:gd name="connsiteX1" fmla="*/ 0 w 7625547"/>
              <a:gd name="connsiteY1" fmla="*/ 0 h 13767662"/>
              <a:gd name="connsiteX2" fmla="*/ 4871176 w 7625547"/>
              <a:gd name="connsiteY2" fmla="*/ 15499 h 13767662"/>
              <a:gd name="connsiteX3" fmla="*/ 7625547 w 7625547"/>
              <a:gd name="connsiteY3" fmla="*/ 13767661 h 13767662"/>
              <a:gd name="connsiteX4" fmla="*/ 16737 w 7625547"/>
              <a:gd name="connsiteY4" fmla="*/ 13767662 h 1376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5547" h="13767662">
                <a:moveTo>
                  <a:pt x="16737" y="13767662"/>
                </a:moveTo>
                <a:lnTo>
                  <a:pt x="0" y="0"/>
                </a:lnTo>
                <a:lnTo>
                  <a:pt x="4871176" y="15499"/>
                </a:lnTo>
                <a:lnTo>
                  <a:pt x="7625547" y="13767661"/>
                </a:lnTo>
                <a:lnTo>
                  <a:pt x="16737" y="13767662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601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ruminants: left slanting sing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1443690-0435-0E4A-AFE7-F7E0CBFD30C6}"/>
              </a:ext>
            </a:extLst>
          </p:cNvPr>
          <p:cNvSpPr txBox="1"/>
          <p:nvPr userDrawn="1"/>
        </p:nvSpPr>
        <p:spPr>
          <a:xfrm>
            <a:off x="23090187" y="12949535"/>
            <a:ext cx="642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8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1800" b="0" dirty="0">
              <a:solidFill>
                <a:srgbClr val="B55638"/>
              </a:solidFill>
            </a:endParaRPr>
          </a:p>
        </p:txBody>
      </p:sp>
      <p:pic>
        <p:nvPicPr>
          <p:cNvPr id="7" name="Picture 6" descr="A picture containing indoor, image&#10;&#10;Description automatically generated">
            <a:extLst>
              <a:ext uri="{FF2B5EF4-FFF2-40B4-BE49-F238E27FC236}">
                <a16:creationId xmlns:a16="http://schemas.microsoft.com/office/drawing/2014/main" id="{1324E678-6BA1-A749-AC0B-301226EB99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28490" y="0"/>
            <a:ext cx="6358685" cy="2901950"/>
          </a:xfrm>
          <a:prstGeom prst="rect">
            <a:avLst/>
          </a:prstGeom>
        </p:spPr>
      </p:pic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6FA7B976-903F-8F41-9A2D-59AA542000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26387" y="2438400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96E019C-1CF7-2C49-8FCC-157AABD9422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6387" y="4570555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3EA3FBAE-4C50-334E-B7B9-A715D8DA3C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2618" y="-15499"/>
            <a:ext cx="8168202" cy="13767662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122421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122421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4929051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114410"/>
              <a:gd name="connsiteY0" fmla="*/ 7924800 h 7924800"/>
              <a:gd name="connsiteX1" fmla="*/ 0 w 7114410"/>
              <a:gd name="connsiteY1" fmla="*/ 0 h 7924800"/>
              <a:gd name="connsiteX2" fmla="*/ 4929051 w 7114410"/>
              <a:gd name="connsiteY2" fmla="*/ 0 h 7924800"/>
              <a:gd name="connsiteX3" fmla="*/ 7114410 w 7114410"/>
              <a:gd name="connsiteY3" fmla="*/ 7924800 h 7924800"/>
              <a:gd name="connsiteX4" fmla="*/ 60144 w 7114410"/>
              <a:gd name="connsiteY4" fmla="*/ 7924800 h 7924800"/>
              <a:gd name="connsiteX0" fmla="*/ 60144 w 6695344"/>
              <a:gd name="connsiteY0" fmla="*/ 7924800 h 7941426"/>
              <a:gd name="connsiteX1" fmla="*/ 0 w 6695344"/>
              <a:gd name="connsiteY1" fmla="*/ 0 h 7941426"/>
              <a:gd name="connsiteX2" fmla="*/ 4929051 w 6695344"/>
              <a:gd name="connsiteY2" fmla="*/ 0 h 7941426"/>
              <a:gd name="connsiteX3" fmla="*/ 6695344 w 6695344"/>
              <a:gd name="connsiteY3" fmla="*/ 7941426 h 7941426"/>
              <a:gd name="connsiteX4" fmla="*/ 60144 w 6695344"/>
              <a:gd name="connsiteY4" fmla="*/ 7924800 h 7941426"/>
              <a:gd name="connsiteX0" fmla="*/ 60144 w 6757427"/>
              <a:gd name="connsiteY0" fmla="*/ 7924800 h 7924800"/>
              <a:gd name="connsiteX1" fmla="*/ 0 w 6757427"/>
              <a:gd name="connsiteY1" fmla="*/ 0 h 7924800"/>
              <a:gd name="connsiteX2" fmla="*/ 4929051 w 6757427"/>
              <a:gd name="connsiteY2" fmla="*/ 0 h 7924800"/>
              <a:gd name="connsiteX3" fmla="*/ 6757427 w 6757427"/>
              <a:gd name="connsiteY3" fmla="*/ 7924800 h 7924800"/>
              <a:gd name="connsiteX4" fmla="*/ 60144 w 6757427"/>
              <a:gd name="connsiteY4" fmla="*/ 7924800 h 7924800"/>
              <a:gd name="connsiteX0" fmla="*/ 60144 w 7683422"/>
              <a:gd name="connsiteY0" fmla="*/ 7924800 h 13752162"/>
              <a:gd name="connsiteX1" fmla="*/ 0 w 7683422"/>
              <a:gd name="connsiteY1" fmla="*/ 0 h 13752162"/>
              <a:gd name="connsiteX2" fmla="*/ 4929051 w 7683422"/>
              <a:gd name="connsiteY2" fmla="*/ 0 h 13752162"/>
              <a:gd name="connsiteX3" fmla="*/ 7683422 w 7683422"/>
              <a:gd name="connsiteY3" fmla="*/ 13752162 h 13752162"/>
              <a:gd name="connsiteX4" fmla="*/ 60144 w 7683422"/>
              <a:gd name="connsiteY4" fmla="*/ 7924800 h 13752162"/>
              <a:gd name="connsiteX0" fmla="*/ 74612 w 7683422"/>
              <a:gd name="connsiteY0" fmla="*/ 13752163 h 13752163"/>
              <a:gd name="connsiteX1" fmla="*/ 0 w 7683422"/>
              <a:gd name="connsiteY1" fmla="*/ 0 h 13752163"/>
              <a:gd name="connsiteX2" fmla="*/ 4929051 w 7683422"/>
              <a:gd name="connsiteY2" fmla="*/ 0 h 13752163"/>
              <a:gd name="connsiteX3" fmla="*/ 7683422 w 7683422"/>
              <a:gd name="connsiteY3" fmla="*/ 13752162 h 13752163"/>
              <a:gd name="connsiteX4" fmla="*/ 74612 w 7683422"/>
              <a:gd name="connsiteY4" fmla="*/ 13752163 h 13752163"/>
              <a:gd name="connsiteX0" fmla="*/ 16737 w 7625547"/>
              <a:gd name="connsiteY0" fmla="*/ 13767662 h 13767662"/>
              <a:gd name="connsiteX1" fmla="*/ 0 w 7625547"/>
              <a:gd name="connsiteY1" fmla="*/ 0 h 13767662"/>
              <a:gd name="connsiteX2" fmla="*/ 4871176 w 7625547"/>
              <a:gd name="connsiteY2" fmla="*/ 15499 h 13767662"/>
              <a:gd name="connsiteX3" fmla="*/ 7625547 w 7625547"/>
              <a:gd name="connsiteY3" fmla="*/ 13767661 h 13767662"/>
              <a:gd name="connsiteX4" fmla="*/ 16737 w 7625547"/>
              <a:gd name="connsiteY4" fmla="*/ 13767662 h 1376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5547" h="13767662">
                <a:moveTo>
                  <a:pt x="16737" y="13767662"/>
                </a:moveTo>
                <a:lnTo>
                  <a:pt x="0" y="0"/>
                </a:lnTo>
                <a:lnTo>
                  <a:pt x="4871176" y="15499"/>
                </a:lnTo>
                <a:lnTo>
                  <a:pt x="7625547" y="13767661"/>
                </a:lnTo>
                <a:lnTo>
                  <a:pt x="16737" y="13767662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657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tle: left slanting sing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1443690-0435-0E4A-AFE7-F7E0CBFD30C6}"/>
              </a:ext>
            </a:extLst>
          </p:cNvPr>
          <p:cNvSpPr txBox="1"/>
          <p:nvPr userDrawn="1"/>
        </p:nvSpPr>
        <p:spPr>
          <a:xfrm>
            <a:off x="23090187" y="12949535"/>
            <a:ext cx="642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8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1800" b="0" dirty="0">
              <a:solidFill>
                <a:srgbClr val="B55638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08CBF9-C9E5-2146-B8D6-2188195848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28490" y="214231"/>
            <a:ext cx="6358685" cy="2597393"/>
          </a:xfrm>
          <a:prstGeom prst="rect">
            <a:avLst/>
          </a:prstGeom>
        </p:spPr>
      </p:pic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505C3947-7A72-8947-89CD-15772F0388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26387" y="2438400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B125CE27-B10F-7949-BA94-9500BE2865D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6387" y="4570555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DE313B86-79E8-3347-B7FB-53909EB6C6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2618" y="-15499"/>
            <a:ext cx="8168202" cy="13767662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122421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122421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4929051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114410"/>
              <a:gd name="connsiteY0" fmla="*/ 7924800 h 7924800"/>
              <a:gd name="connsiteX1" fmla="*/ 0 w 7114410"/>
              <a:gd name="connsiteY1" fmla="*/ 0 h 7924800"/>
              <a:gd name="connsiteX2" fmla="*/ 4929051 w 7114410"/>
              <a:gd name="connsiteY2" fmla="*/ 0 h 7924800"/>
              <a:gd name="connsiteX3" fmla="*/ 7114410 w 7114410"/>
              <a:gd name="connsiteY3" fmla="*/ 7924800 h 7924800"/>
              <a:gd name="connsiteX4" fmla="*/ 60144 w 7114410"/>
              <a:gd name="connsiteY4" fmla="*/ 7924800 h 7924800"/>
              <a:gd name="connsiteX0" fmla="*/ 60144 w 6695344"/>
              <a:gd name="connsiteY0" fmla="*/ 7924800 h 7941426"/>
              <a:gd name="connsiteX1" fmla="*/ 0 w 6695344"/>
              <a:gd name="connsiteY1" fmla="*/ 0 h 7941426"/>
              <a:gd name="connsiteX2" fmla="*/ 4929051 w 6695344"/>
              <a:gd name="connsiteY2" fmla="*/ 0 h 7941426"/>
              <a:gd name="connsiteX3" fmla="*/ 6695344 w 6695344"/>
              <a:gd name="connsiteY3" fmla="*/ 7941426 h 7941426"/>
              <a:gd name="connsiteX4" fmla="*/ 60144 w 6695344"/>
              <a:gd name="connsiteY4" fmla="*/ 7924800 h 7941426"/>
              <a:gd name="connsiteX0" fmla="*/ 60144 w 6757427"/>
              <a:gd name="connsiteY0" fmla="*/ 7924800 h 7924800"/>
              <a:gd name="connsiteX1" fmla="*/ 0 w 6757427"/>
              <a:gd name="connsiteY1" fmla="*/ 0 h 7924800"/>
              <a:gd name="connsiteX2" fmla="*/ 4929051 w 6757427"/>
              <a:gd name="connsiteY2" fmla="*/ 0 h 7924800"/>
              <a:gd name="connsiteX3" fmla="*/ 6757427 w 6757427"/>
              <a:gd name="connsiteY3" fmla="*/ 7924800 h 7924800"/>
              <a:gd name="connsiteX4" fmla="*/ 60144 w 6757427"/>
              <a:gd name="connsiteY4" fmla="*/ 7924800 h 7924800"/>
              <a:gd name="connsiteX0" fmla="*/ 60144 w 7683422"/>
              <a:gd name="connsiteY0" fmla="*/ 7924800 h 13752162"/>
              <a:gd name="connsiteX1" fmla="*/ 0 w 7683422"/>
              <a:gd name="connsiteY1" fmla="*/ 0 h 13752162"/>
              <a:gd name="connsiteX2" fmla="*/ 4929051 w 7683422"/>
              <a:gd name="connsiteY2" fmla="*/ 0 h 13752162"/>
              <a:gd name="connsiteX3" fmla="*/ 7683422 w 7683422"/>
              <a:gd name="connsiteY3" fmla="*/ 13752162 h 13752162"/>
              <a:gd name="connsiteX4" fmla="*/ 60144 w 7683422"/>
              <a:gd name="connsiteY4" fmla="*/ 7924800 h 13752162"/>
              <a:gd name="connsiteX0" fmla="*/ 74612 w 7683422"/>
              <a:gd name="connsiteY0" fmla="*/ 13752163 h 13752163"/>
              <a:gd name="connsiteX1" fmla="*/ 0 w 7683422"/>
              <a:gd name="connsiteY1" fmla="*/ 0 h 13752163"/>
              <a:gd name="connsiteX2" fmla="*/ 4929051 w 7683422"/>
              <a:gd name="connsiteY2" fmla="*/ 0 h 13752163"/>
              <a:gd name="connsiteX3" fmla="*/ 7683422 w 7683422"/>
              <a:gd name="connsiteY3" fmla="*/ 13752162 h 13752163"/>
              <a:gd name="connsiteX4" fmla="*/ 74612 w 7683422"/>
              <a:gd name="connsiteY4" fmla="*/ 13752163 h 13752163"/>
              <a:gd name="connsiteX0" fmla="*/ 16737 w 7625547"/>
              <a:gd name="connsiteY0" fmla="*/ 13767662 h 13767662"/>
              <a:gd name="connsiteX1" fmla="*/ 0 w 7625547"/>
              <a:gd name="connsiteY1" fmla="*/ 0 h 13767662"/>
              <a:gd name="connsiteX2" fmla="*/ 4871176 w 7625547"/>
              <a:gd name="connsiteY2" fmla="*/ 15499 h 13767662"/>
              <a:gd name="connsiteX3" fmla="*/ 7625547 w 7625547"/>
              <a:gd name="connsiteY3" fmla="*/ 13767661 h 13767662"/>
              <a:gd name="connsiteX4" fmla="*/ 16737 w 7625547"/>
              <a:gd name="connsiteY4" fmla="*/ 13767662 h 1376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5547" h="13767662">
                <a:moveTo>
                  <a:pt x="16737" y="13767662"/>
                </a:moveTo>
                <a:lnTo>
                  <a:pt x="0" y="0"/>
                </a:lnTo>
                <a:lnTo>
                  <a:pt x="4871176" y="15499"/>
                </a:lnTo>
                <a:lnTo>
                  <a:pt x="7625547" y="13767661"/>
                </a:lnTo>
                <a:lnTo>
                  <a:pt x="16737" y="13767662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6719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: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6CA68B-BCC9-594B-9307-EC16B0993F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527588" y="0"/>
            <a:ext cx="6857999" cy="7924800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2387" h="7924800">
                <a:moveTo>
                  <a:pt x="0" y="7924800"/>
                </a:moveTo>
                <a:lnTo>
                  <a:pt x="1600597" y="0"/>
                </a:lnTo>
                <a:lnTo>
                  <a:pt x="6389958" y="0"/>
                </a:lnTo>
                <a:lnTo>
                  <a:pt x="6402387" y="7924800"/>
                </a:lnTo>
                <a:lnTo>
                  <a:pt x="0" y="792480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B17B2553-B919-0C4C-98E5-D19374656F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260261" y="8177465"/>
            <a:ext cx="8136870" cy="5590672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7557418"/>
              <a:gd name="connsiteY0" fmla="*/ 7924800 h 7972926"/>
              <a:gd name="connsiteX1" fmla="*/ 1600597 w 7557418"/>
              <a:gd name="connsiteY1" fmla="*/ 0 h 7972926"/>
              <a:gd name="connsiteX2" fmla="*/ 6389958 w 7557418"/>
              <a:gd name="connsiteY2" fmla="*/ 0 h 7972926"/>
              <a:gd name="connsiteX3" fmla="*/ 7557418 w 7557418"/>
              <a:gd name="connsiteY3" fmla="*/ 7972926 h 7972926"/>
              <a:gd name="connsiteX4" fmla="*/ 0 w 7557418"/>
              <a:gd name="connsiteY4" fmla="*/ 7924800 h 7972926"/>
              <a:gd name="connsiteX0" fmla="*/ 0 w 7557418"/>
              <a:gd name="connsiteY0" fmla="*/ 7924800 h 7972926"/>
              <a:gd name="connsiteX1" fmla="*/ 1600597 w 7557418"/>
              <a:gd name="connsiteY1" fmla="*/ 0 h 7972926"/>
              <a:gd name="connsiteX2" fmla="*/ 7544990 w 7557418"/>
              <a:gd name="connsiteY2" fmla="*/ 2382253 h 7972926"/>
              <a:gd name="connsiteX3" fmla="*/ 7557418 w 7557418"/>
              <a:gd name="connsiteY3" fmla="*/ 7972926 h 7972926"/>
              <a:gd name="connsiteX4" fmla="*/ 0 w 7557418"/>
              <a:gd name="connsiteY4" fmla="*/ 7924800 h 7972926"/>
              <a:gd name="connsiteX0" fmla="*/ 0 w 7557418"/>
              <a:gd name="connsiteY0" fmla="*/ 5542547 h 5590673"/>
              <a:gd name="connsiteX1" fmla="*/ 1119334 w 7557418"/>
              <a:gd name="connsiteY1" fmla="*/ 0 h 5590673"/>
              <a:gd name="connsiteX2" fmla="*/ 7544990 w 7557418"/>
              <a:gd name="connsiteY2" fmla="*/ 0 h 5590673"/>
              <a:gd name="connsiteX3" fmla="*/ 7557418 w 7557418"/>
              <a:gd name="connsiteY3" fmla="*/ 5590673 h 5590673"/>
              <a:gd name="connsiteX4" fmla="*/ 0 w 7557418"/>
              <a:gd name="connsiteY4" fmla="*/ 5542547 h 5590673"/>
              <a:gd name="connsiteX0" fmla="*/ 0 w 7581481"/>
              <a:gd name="connsiteY0" fmla="*/ 5590673 h 5590673"/>
              <a:gd name="connsiteX1" fmla="*/ 1143397 w 7581481"/>
              <a:gd name="connsiteY1" fmla="*/ 0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581481"/>
              <a:gd name="connsiteY0" fmla="*/ 5590673 h 5590673"/>
              <a:gd name="connsiteX1" fmla="*/ 1029789 w 7581481"/>
              <a:gd name="connsiteY1" fmla="*/ 24064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581481"/>
              <a:gd name="connsiteY0" fmla="*/ 5614735 h 5614735"/>
              <a:gd name="connsiteX1" fmla="*/ 1075233 w 7581481"/>
              <a:gd name="connsiteY1" fmla="*/ 0 h 5614735"/>
              <a:gd name="connsiteX2" fmla="*/ 7569053 w 7581481"/>
              <a:gd name="connsiteY2" fmla="*/ 24062 h 5614735"/>
              <a:gd name="connsiteX3" fmla="*/ 7581481 w 7581481"/>
              <a:gd name="connsiteY3" fmla="*/ 5614735 h 5614735"/>
              <a:gd name="connsiteX4" fmla="*/ 0 w 7581481"/>
              <a:gd name="connsiteY4" fmla="*/ 5614735 h 5614735"/>
              <a:gd name="connsiteX0" fmla="*/ 0 w 7581481"/>
              <a:gd name="connsiteY0" fmla="*/ 5590673 h 5590673"/>
              <a:gd name="connsiteX1" fmla="*/ 1075233 w 7581481"/>
              <a:gd name="connsiteY1" fmla="*/ 24064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672367"/>
              <a:gd name="connsiteY0" fmla="*/ 5614736 h 5614736"/>
              <a:gd name="connsiteX1" fmla="*/ 1166119 w 7672367"/>
              <a:gd name="connsiteY1" fmla="*/ 24064 h 5614736"/>
              <a:gd name="connsiteX2" fmla="*/ 7659939 w 7672367"/>
              <a:gd name="connsiteY2" fmla="*/ 0 h 5614736"/>
              <a:gd name="connsiteX3" fmla="*/ 7672367 w 7672367"/>
              <a:gd name="connsiteY3" fmla="*/ 5590673 h 5614736"/>
              <a:gd name="connsiteX4" fmla="*/ 0 w 7672367"/>
              <a:gd name="connsiteY4" fmla="*/ 5614736 h 5614736"/>
              <a:gd name="connsiteX0" fmla="*/ 0 w 7683267"/>
              <a:gd name="connsiteY0" fmla="*/ 5590672 h 5590672"/>
              <a:gd name="connsiteX1" fmla="*/ 1166119 w 7683267"/>
              <a:gd name="connsiteY1" fmla="*/ 0 h 5590672"/>
              <a:gd name="connsiteX2" fmla="*/ 7682661 w 7683267"/>
              <a:gd name="connsiteY2" fmla="*/ 24062 h 5590672"/>
              <a:gd name="connsiteX3" fmla="*/ 7672367 w 7683267"/>
              <a:gd name="connsiteY3" fmla="*/ 5566609 h 5590672"/>
              <a:gd name="connsiteX4" fmla="*/ 0 w 7683267"/>
              <a:gd name="connsiteY4" fmla="*/ 5590672 h 5590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83267" h="5590672">
                <a:moveTo>
                  <a:pt x="0" y="5590672"/>
                </a:moveTo>
                <a:lnTo>
                  <a:pt x="1166119" y="0"/>
                </a:lnTo>
                <a:lnTo>
                  <a:pt x="7682661" y="24062"/>
                </a:lnTo>
                <a:cubicBezTo>
                  <a:pt x="7686804" y="1887620"/>
                  <a:pt x="7668224" y="3703051"/>
                  <a:pt x="7672367" y="5566609"/>
                </a:cubicBezTo>
                <a:lnTo>
                  <a:pt x="0" y="5590672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5A84EC-2635-F549-B72B-60C5AF8BC3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987" y="12338202"/>
            <a:ext cx="2296452" cy="10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967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: no righ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6444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20881519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F66072-1DE6-2B46-BCDA-C60BFB2554E1}"/>
              </a:ext>
            </a:extLst>
          </p:cNvPr>
          <p:cNvSpPr txBox="1"/>
          <p:nvPr userDrawn="1"/>
        </p:nvSpPr>
        <p:spPr>
          <a:xfrm>
            <a:off x="23090187" y="12949535"/>
            <a:ext cx="642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8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1800" b="0" dirty="0">
              <a:solidFill>
                <a:srgbClr val="B55638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6B33D3-D8A1-E24F-A973-1DB8298C56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3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744200"/>
            <a:ext cx="1162104" cy="2002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138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F60966-4E81-B54D-BE7F-FA46C680FF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518188" y="0"/>
            <a:ext cx="5868987" cy="88392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38C94D7E-5A3A-244B-A8E4-30B1F63CBD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518188" y="9067800"/>
            <a:ext cx="5868987" cy="4648200"/>
          </a:xfrm>
        </p:spPr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599338-AB68-994B-B630-F7E2963EAE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3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744200"/>
            <a:ext cx="1162104" cy="2002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3415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: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6CA68B-BCC9-594B-9307-EC16B0993F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527588" y="0"/>
            <a:ext cx="6857999" cy="7924800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2387" h="7924800">
                <a:moveTo>
                  <a:pt x="0" y="7924800"/>
                </a:moveTo>
                <a:lnTo>
                  <a:pt x="1600597" y="0"/>
                </a:lnTo>
                <a:lnTo>
                  <a:pt x="6389958" y="0"/>
                </a:lnTo>
                <a:lnTo>
                  <a:pt x="6402387" y="7924800"/>
                </a:lnTo>
                <a:lnTo>
                  <a:pt x="0" y="792480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B17B2553-B919-0C4C-98E5-D19374656F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260261" y="8177465"/>
            <a:ext cx="8136870" cy="5590672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7557418"/>
              <a:gd name="connsiteY0" fmla="*/ 7924800 h 7972926"/>
              <a:gd name="connsiteX1" fmla="*/ 1600597 w 7557418"/>
              <a:gd name="connsiteY1" fmla="*/ 0 h 7972926"/>
              <a:gd name="connsiteX2" fmla="*/ 6389958 w 7557418"/>
              <a:gd name="connsiteY2" fmla="*/ 0 h 7972926"/>
              <a:gd name="connsiteX3" fmla="*/ 7557418 w 7557418"/>
              <a:gd name="connsiteY3" fmla="*/ 7972926 h 7972926"/>
              <a:gd name="connsiteX4" fmla="*/ 0 w 7557418"/>
              <a:gd name="connsiteY4" fmla="*/ 7924800 h 7972926"/>
              <a:gd name="connsiteX0" fmla="*/ 0 w 7557418"/>
              <a:gd name="connsiteY0" fmla="*/ 7924800 h 7972926"/>
              <a:gd name="connsiteX1" fmla="*/ 1600597 w 7557418"/>
              <a:gd name="connsiteY1" fmla="*/ 0 h 7972926"/>
              <a:gd name="connsiteX2" fmla="*/ 7544990 w 7557418"/>
              <a:gd name="connsiteY2" fmla="*/ 2382253 h 7972926"/>
              <a:gd name="connsiteX3" fmla="*/ 7557418 w 7557418"/>
              <a:gd name="connsiteY3" fmla="*/ 7972926 h 7972926"/>
              <a:gd name="connsiteX4" fmla="*/ 0 w 7557418"/>
              <a:gd name="connsiteY4" fmla="*/ 7924800 h 7972926"/>
              <a:gd name="connsiteX0" fmla="*/ 0 w 7557418"/>
              <a:gd name="connsiteY0" fmla="*/ 5542547 h 5590673"/>
              <a:gd name="connsiteX1" fmla="*/ 1119334 w 7557418"/>
              <a:gd name="connsiteY1" fmla="*/ 0 h 5590673"/>
              <a:gd name="connsiteX2" fmla="*/ 7544990 w 7557418"/>
              <a:gd name="connsiteY2" fmla="*/ 0 h 5590673"/>
              <a:gd name="connsiteX3" fmla="*/ 7557418 w 7557418"/>
              <a:gd name="connsiteY3" fmla="*/ 5590673 h 5590673"/>
              <a:gd name="connsiteX4" fmla="*/ 0 w 7557418"/>
              <a:gd name="connsiteY4" fmla="*/ 5542547 h 5590673"/>
              <a:gd name="connsiteX0" fmla="*/ 0 w 7581481"/>
              <a:gd name="connsiteY0" fmla="*/ 5590673 h 5590673"/>
              <a:gd name="connsiteX1" fmla="*/ 1143397 w 7581481"/>
              <a:gd name="connsiteY1" fmla="*/ 0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581481"/>
              <a:gd name="connsiteY0" fmla="*/ 5590673 h 5590673"/>
              <a:gd name="connsiteX1" fmla="*/ 1029789 w 7581481"/>
              <a:gd name="connsiteY1" fmla="*/ 24064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581481"/>
              <a:gd name="connsiteY0" fmla="*/ 5614735 h 5614735"/>
              <a:gd name="connsiteX1" fmla="*/ 1075233 w 7581481"/>
              <a:gd name="connsiteY1" fmla="*/ 0 h 5614735"/>
              <a:gd name="connsiteX2" fmla="*/ 7569053 w 7581481"/>
              <a:gd name="connsiteY2" fmla="*/ 24062 h 5614735"/>
              <a:gd name="connsiteX3" fmla="*/ 7581481 w 7581481"/>
              <a:gd name="connsiteY3" fmla="*/ 5614735 h 5614735"/>
              <a:gd name="connsiteX4" fmla="*/ 0 w 7581481"/>
              <a:gd name="connsiteY4" fmla="*/ 5614735 h 5614735"/>
              <a:gd name="connsiteX0" fmla="*/ 0 w 7581481"/>
              <a:gd name="connsiteY0" fmla="*/ 5590673 h 5590673"/>
              <a:gd name="connsiteX1" fmla="*/ 1075233 w 7581481"/>
              <a:gd name="connsiteY1" fmla="*/ 24064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672367"/>
              <a:gd name="connsiteY0" fmla="*/ 5614736 h 5614736"/>
              <a:gd name="connsiteX1" fmla="*/ 1166119 w 7672367"/>
              <a:gd name="connsiteY1" fmla="*/ 24064 h 5614736"/>
              <a:gd name="connsiteX2" fmla="*/ 7659939 w 7672367"/>
              <a:gd name="connsiteY2" fmla="*/ 0 h 5614736"/>
              <a:gd name="connsiteX3" fmla="*/ 7672367 w 7672367"/>
              <a:gd name="connsiteY3" fmla="*/ 5590673 h 5614736"/>
              <a:gd name="connsiteX4" fmla="*/ 0 w 7672367"/>
              <a:gd name="connsiteY4" fmla="*/ 5614736 h 5614736"/>
              <a:gd name="connsiteX0" fmla="*/ 0 w 7683267"/>
              <a:gd name="connsiteY0" fmla="*/ 5590672 h 5590672"/>
              <a:gd name="connsiteX1" fmla="*/ 1166119 w 7683267"/>
              <a:gd name="connsiteY1" fmla="*/ 0 h 5590672"/>
              <a:gd name="connsiteX2" fmla="*/ 7682661 w 7683267"/>
              <a:gd name="connsiteY2" fmla="*/ 24062 h 5590672"/>
              <a:gd name="connsiteX3" fmla="*/ 7672367 w 7683267"/>
              <a:gd name="connsiteY3" fmla="*/ 5566609 h 5590672"/>
              <a:gd name="connsiteX4" fmla="*/ 0 w 7683267"/>
              <a:gd name="connsiteY4" fmla="*/ 5590672 h 5590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83267" h="5590672">
                <a:moveTo>
                  <a:pt x="0" y="5590672"/>
                </a:moveTo>
                <a:lnTo>
                  <a:pt x="1166119" y="0"/>
                </a:lnTo>
                <a:lnTo>
                  <a:pt x="7682661" y="24062"/>
                </a:lnTo>
                <a:cubicBezTo>
                  <a:pt x="7686804" y="1887620"/>
                  <a:pt x="7668224" y="3703051"/>
                  <a:pt x="7672367" y="5566609"/>
                </a:cubicBezTo>
                <a:lnTo>
                  <a:pt x="0" y="5590672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742364-011C-3A4F-9464-B009AEFF2C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3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744200"/>
            <a:ext cx="1162104" cy="2002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1685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6444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20881519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999D55-3756-894A-81A4-048B6EB0DF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3041" y="436359"/>
            <a:ext cx="2609358" cy="1219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13AB48-58F4-4243-94A2-E0ED6F79B3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alphaModFix amt="3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744200"/>
            <a:ext cx="1162104" cy="20020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: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8999D55-3756-894A-81A4-048B6EB0DF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987" y="12338202"/>
            <a:ext cx="2296452" cy="10729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8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1800" b="0" dirty="0">
              <a:solidFill>
                <a:srgbClr val="B55638"/>
              </a:solidFill>
            </a:endParaRPr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32917802-91B6-1247-8FB9-1A5AB923973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97525" y="379722"/>
            <a:ext cx="6089650" cy="16776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902944F-7B20-1742-817F-C396C9D5194F}"/>
              </a:ext>
            </a:extLst>
          </p:cNvPr>
          <p:cNvSpPr txBox="1"/>
          <p:nvPr userDrawn="1"/>
        </p:nvSpPr>
        <p:spPr>
          <a:xfrm>
            <a:off x="20651787" y="2054423"/>
            <a:ext cx="3522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rgbClr val="B55638"/>
                </a:solidFill>
              </a:rPr>
              <a:t>More meat, milk and eggs by and for the poor</a:t>
            </a:r>
          </a:p>
        </p:txBody>
      </p:sp>
    </p:spTree>
    <p:extLst>
      <p:ext uri="{BB962C8B-B14F-4D97-AF65-F5344CB8AC3E}">
        <p14:creationId xmlns:p14="http://schemas.microsoft.com/office/powerpoint/2010/main" val="244359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rumi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8999D55-3756-894A-81A4-048B6EB0DF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987" y="12338202"/>
            <a:ext cx="2296452" cy="10729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8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1800" b="0" dirty="0">
              <a:solidFill>
                <a:srgbClr val="B55638"/>
              </a:solidFill>
            </a:endParaRPr>
          </a:p>
        </p:txBody>
      </p:sp>
      <p:pic>
        <p:nvPicPr>
          <p:cNvPr id="8" name="Picture 7" descr="A picture containing indoor, image&#10;&#10;Description automatically generated">
            <a:extLst>
              <a:ext uri="{FF2B5EF4-FFF2-40B4-BE49-F238E27FC236}">
                <a16:creationId xmlns:a16="http://schemas.microsoft.com/office/drawing/2014/main" id="{DA13419F-B26A-7540-A937-A37C20FB78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28490" y="0"/>
            <a:ext cx="6358685" cy="2901950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A4C8A95-407E-4142-AEB9-BD7F245EF5C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6444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F3D83CD2-FFE9-004C-85A8-0AF08DE67C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20881519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</p:spTree>
    <p:extLst>
      <p:ext uri="{BB962C8B-B14F-4D97-AF65-F5344CB8AC3E}">
        <p14:creationId xmlns:p14="http://schemas.microsoft.com/office/powerpoint/2010/main" val="3185490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: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77959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B55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1350BCA-422F-E847-8BF6-69FFA5C0732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0153374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7A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3246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0743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77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75E37228-FFAC-8144-873C-288AA344000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5112474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F626B02C-8E07-B84E-AE18-832EA43245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0621346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2E4B3A3-8AE9-6346-81AF-33B568F44F4F}"/>
              </a:ext>
            </a:extLst>
          </p:cNvPr>
          <p:cNvSpPr/>
          <p:nvPr userDrawn="1"/>
        </p:nvSpPr>
        <p:spPr>
          <a:xfrm>
            <a:off x="8115752" y="0"/>
            <a:ext cx="8078788" cy="4495800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307BEF-23B4-C143-9A96-138271287EF4}"/>
              </a:ext>
            </a:extLst>
          </p:cNvPr>
          <p:cNvSpPr/>
          <p:nvPr userDrawn="1"/>
        </p:nvSpPr>
        <p:spPr>
          <a:xfrm>
            <a:off x="16308387" y="0"/>
            <a:ext cx="8078788" cy="44958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F2EE81-BBB7-8947-B84D-B830BE3CA1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80739" y="0"/>
            <a:ext cx="8078788" cy="4495800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E2E81F06-4A39-5942-94F6-33AEA7A2A2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15752" y="4610100"/>
            <a:ext cx="8078788" cy="4495800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5F05F9-7BC6-4546-96D6-5D5282720F79}"/>
              </a:ext>
            </a:extLst>
          </p:cNvPr>
          <p:cNvSpPr/>
          <p:nvPr userDrawn="1"/>
        </p:nvSpPr>
        <p:spPr>
          <a:xfrm>
            <a:off x="16308387" y="4610100"/>
            <a:ext cx="8078788" cy="4495800"/>
          </a:xfrm>
          <a:prstGeom prst="rect">
            <a:avLst/>
          </a:prstGeom>
          <a:solidFill>
            <a:srgbClr val="B08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icture Placeholder 4">
            <a:extLst>
              <a:ext uri="{FF2B5EF4-FFF2-40B4-BE49-F238E27FC236}">
                <a16:creationId xmlns:a16="http://schemas.microsoft.com/office/drawing/2014/main" id="{677619F4-19B0-E944-8FEF-F3A8FBBBBE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308387" y="9220200"/>
            <a:ext cx="8078788" cy="4495800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B4CB9E6-7F01-584E-96BA-4EC5F847C4BF}"/>
              </a:ext>
            </a:extLst>
          </p:cNvPr>
          <p:cNvSpPr/>
          <p:nvPr userDrawn="1"/>
        </p:nvSpPr>
        <p:spPr>
          <a:xfrm>
            <a:off x="8115752" y="9220200"/>
            <a:ext cx="8078788" cy="4495800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585C867-2E7B-0142-BCD7-F4A7DE12C314}"/>
              </a:ext>
            </a:extLst>
          </p:cNvPr>
          <p:cNvSpPr/>
          <p:nvPr userDrawn="1"/>
        </p:nvSpPr>
        <p:spPr>
          <a:xfrm>
            <a:off x="-80739" y="9220200"/>
            <a:ext cx="8078788" cy="44958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55ADB72-BAED-EA4D-AEF6-FB4CEE2FE7A8}"/>
              </a:ext>
            </a:extLst>
          </p:cNvPr>
          <p:cNvSpPr/>
          <p:nvPr userDrawn="1"/>
        </p:nvSpPr>
        <p:spPr>
          <a:xfrm>
            <a:off x="-80739" y="4610100"/>
            <a:ext cx="8078788" cy="4495800"/>
          </a:xfrm>
          <a:prstGeom prst="rect">
            <a:avLst/>
          </a:prstGeom>
          <a:solidFill>
            <a:srgbClr val="B08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5932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block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E5FB37-BC8A-BC4B-838F-F098A92B4BF6}"/>
              </a:ext>
            </a:extLst>
          </p:cNvPr>
          <p:cNvSpPr/>
          <p:nvPr userDrawn="1"/>
        </p:nvSpPr>
        <p:spPr>
          <a:xfrm>
            <a:off x="-80739" y="0"/>
            <a:ext cx="8064046" cy="4495800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2E4B3A3-8AE9-6346-81AF-33B568F44F4F}"/>
              </a:ext>
            </a:extLst>
          </p:cNvPr>
          <p:cNvSpPr/>
          <p:nvPr userDrawn="1"/>
        </p:nvSpPr>
        <p:spPr>
          <a:xfrm>
            <a:off x="8115752" y="4610100"/>
            <a:ext cx="8078788" cy="4495800"/>
          </a:xfrm>
          <a:prstGeom prst="rect">
            <a:avLst/>
          </a:prstGeom>
          <a:solidFill>
            <a:srgbClr val="7A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307BEF-23B4-C143-9A96-138271287EF4}"/>
              </a:ext>
            </a:extLst>
          </p:cNvPr>
          <p:cNvSpPr/>
          <p:nvPr userDrawn="1"/>
        </p:nvSpPr>
        <p:spPr>
          <a:xfrm>
            <a:off x="16308387" y="0"/>
            <a:ext cx="8078788" cy="4495800"/>
          </a:xfrm>
          <a:prstGeom prst="rect">
            <a:avLst/>
          </a:prstGeom>
          <a:solidFill>
            <a:srgbClr val="7A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F2EE81-BBB7-8947-B84D-B830BE3CA1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13681" y="0"/>
            <a:ext cx="8078788" cy="4495800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E2E81F06-4A39-5942-94F6-33AEA7A2A2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80739" y="4610100"/>
            <a:ext cx="8078788" cy="4495800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5F05F9-7BC6-4546-96D6-5D5282720F79}"/>
              </a:ext>
            </a:extLst>
          </p:cNvPr>
          <p:cNvSpPr/>
          <p:nvPr userDrawn="1"/>
        </p:nvSpPr>
        <p:spPr>
          <a:xfrm>
            <a:off x="16308387" y="4610100"/>
            <a:ext cx="8078788" cy="4495800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icture Placeholder 4">
            <a:extLst>
              <a:ext uri="{FF2B5EF4-FFF2-40B4-BE49-F238E27FC236}">
                <a16:creationId xmlns:a16="http://schemas.microsoft.com/office/drawing/2014/main" id="{677619F4-19B0-E944-8FEF-F3A8FBBBBE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308387" y="9220200"/>
            <a:ext cx="8078788" cy="4495800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B4CB9E6-7F01-584E-96BA-4EC5F847C4BF}"/>
              </a:ext>
            </a:extLst>
          </p:cNvPr>
          <p:cNvSpPr/>
          <p:nvPr userDrawn="1"/>
        </p:nvSpPr>
        <p:spPr>
          <a:xfrm>
            <a:off x="8115752" y="9220200"/>
            <a:ext cx="8078788" cy="4495800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585C867-2E7B-0142-BCD7-F4A7DE12C314}"/>
              </a:ext>
            </a:extLst>
          </p:cNvPr>
          <p:cNvSpPr/>
          <p:nvPr userDrawn="1"/>
        </p:nvSpPr>
        <p:spPr>
          <a:xfrm>
            <a:off x="-80739" y="9220200"/>
            <a:ext cx="8078788" cy="4495800"/>
          </a:xfrm>
          <a:prstGeom prst="rect">
            <a:avLst/>
          </a:prstGeom>
          <a:solidFill>
            <a:srgbClr val="7A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8047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8">
            <a:extLst>
              <a:ext uri="{FF2B5EF4-FFF2-40B4-BE49-F238E27FC236}">
                <a16:creationId xmlns:a16="http://schemas.microsoft.com/office/drawing/2014/main" id="{1D71A20B-DFF7-F24D-85D2-C5BE368B59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2387" y="1803353"/>
            <a:ext cx="16092656" cy="18288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6600" b="1">
                <a:solidFill>
                  <a:srgbClr val="B55638"/>
                </a:solidFill>
              </a:defRPr>
            </a:lvl1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A7EB08B8-0EFD-EE4D-B392-14828BDAAD2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2592387" y="4495800"/>
            <a:ext cx="19507199" cy="7620000"/>
          </a:xfrm>
        </p:spPr>
        <p:txBody>
          <a:bodyPr/>
          <a:lstStyle>
            <a:lvl1pPr marL="0" indent="0">
              <a:buNone/>
              <a:defRPr sz="5400" b="1">
                <a:latin typeface="+mj-lt"/>
              </a:defRPr>
            </a:lvl1pPr>
            <a:lvl2pPr marL="914217" indent="0">
              <a:buNone/>
              <a:defRPr sz="4400"/>
            </a:lvl2pPr>
            <a:lvl3pPr>
              <a:defRPr sz="4400"/>
            </a:lvl3pPr>
            <a:lvl4pPr>
              <a:defRPr sz="4400"/>
            </a:lvl4pPr>
            <a:lvl5pPr>
              <a:defRPr sz="4400"/>
            </a:lvl5pPr>
          </a:lstStyle>
          <a:p>
            <a:pPr lvl="0"/>
            <a:r>
              <a:rPr lang="en-US" dirty="0"/>
              <a:t>Header 1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9A8F6A-2626-DA4C-995B-3A8112A593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3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744200"/>
            <a:ext cx="1162104" cy="20020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C5C0506-1FF9-1B42-B63F-5D3E44449B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3041" y="436359"/>
            <a:ext cx="2609358" cy="12192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C6AD80A-38CE-BD47-A23B-C80C7796FE60}"/>
              </a:ext>
            </a:extLst>
          </p:cNvPr>
          <p:cNvSpPr txBox="1"/>
          <p:nvPr userDrawn="1"/>
        </p:nvSpPr>
        <p:spPr>
          <a:xfrm>
            <a:off x="23090187" y="12949535"/>
            <a:ext cx="642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8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1800" b="0" dirty="0">
              <a:solidFill>
                <a:srgbClr val="B556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4846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CBBB8C4-4CFD-3B4C-9E59-90B8A0505D9D}"/>
              </a:ext>
            </a:extLst>
          </p:cNvPr>
          <p:cNvGrpSpPr/>
          <p:nvPr userDrawn="1"/>
        </p:nvGrpSpPr>
        <p:grpSpPr>
          <a:xfrm>
            <a:off x="1580459" y="12246114"/>
            <a:ext cx="7425909" cy="646332"/>
            <a:chOff x="3315349" y="6458953"/>
            <a:chExt cx="3712471" cy="323166"/>
          </a:xfrm>
        </p:grpSpPr>
        <p:sp>
          <p:nvSpPr>
            <p:cNvPr id="10" name="TextBox 6"/>
            <p:cNvSpPr txBox="1">
              <a:spLocks noChangeArrowheads="1"/>
            </p:cNvSpPr>
            <p:nvPr userDrawn="1"/>
          </p:nvSpPr>
          <p:spPr bwMode="auto">
            <a:xfrm>
              <a:off x="4100468" y="6458953"/>
              <a:ext cx="2927352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GB" sz="18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  <a:ea typeface="+mn-ea"/>
                  <a:cs typeface="Arial" charset="0"/>
                </a:rPr>
                <a:t>This presentation is licensed for use under the Creative Commons Attribution 4.0 International Licence.</a:t>
              </a:r>
              <a:endPara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  <p:pic>
          <p:nvPicPr>
            <p:cNvPr id="11" name="Picture 10" descr="cc-by 88x31.png"/>
            <p:cNvPicPr/>
            <p:nvPr userDrawn="1"/>
          </p:nvPicPr>
          <p:blipFill>
            <a:blip r:embed="rId2" r:link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5349" y="6477000"/>
              <a:ext cx="782320" cy="30015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" name="TextBox 13"/>
          <p:cNvSpPr txBox="1"/>
          <p:nvPr userDrawn="1"/>
        </p:nvSpPr>
        <p:spPr>
          <a:xfrm>
            <a:off x="1525587" y="11074578"/>
            <a:ext cx="109596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The CGIAR Research program thanks all donors and organizations which globally support its work through their contributions to the </a:t>
            </a:r>
            <a:r>
              <a:rPr lang="en-GB" sz="2400" u="sng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CGIAR </a:t>
            </a:r>
            <a:r>
              <a:rPr lang="en-GB" sz="2400" u="sng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Trust Fund.</a:t>
            </a:r>
            <a:endParaRPr lang="en-US" sz="2400" kern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FFE8FE-0E1C-5F48-82B5-5E723620AA61}"/>
              </a:ext>
            </a:extLst>
          </p:cNvPr>
          <p:cNvSpPr/>
          <p:nvPr userDrawn="1"/>
        </p:nvSpPr>
        <p:spPr>
          <a:xfrm>
            <a:off x="1587" y="13563600"/>
            <a:ext cx="24387175" cy="228600"/>
          </a:xfrm>
          <a:prstGeom prst="rect">
            <a:avLst/>
          </a:prstGeom>
          <a:solidFill>
            <a:srgbClr val="B55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5E4B2E8-DFB7-904F-A2E5-1A83C62FFD7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459" y="609600"/>
            <a:ext cx="3219977" cy="15045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8999D55-3756-894A-81A4-048B6EB0DF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987" y="12338202"/>
            <a:ext cx="2296452" cy="10729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8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1800" b="0" dirty="0">
              <a:solidFill>
                <a:srgbClr val="B55638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A4C8A95-407E-4142-AEB9-BD7F245EF5C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6444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F3D83CD2-FFE9-004C-85A8-0AF08DE67C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20881519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12" name="Picture 11" descr="A picture containing indoor&#10;&#10;Description automatically generated">
            <a:extLst>
              <a:ext uri="{FF2B5EF4-FFF2-40B4-BE49-F238E27FC236}">
                <a16:creationId xmlns:a16="http://schemas.microsoft.com/office/drawing/2014/main" id="{12A4EEBF-E237-224E-8808-0B7C9D4E213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28490" y="-65534"/>
            <a:ext cx="6358685" cy="2877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22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8999D55-3756-894A-81A4-048B6EB0DF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987" y="12338202"/>
            <a:ext cx="2296452" cy="10729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8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1800" b="0" dirty="0">
              <a:solidFill>
                <a:srgbClr val="B55638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A4C8A95-407E-4142-AEB9-BD7F245EF5C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6444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F3D83CD2-FFE9-004C-85A8-0AF08DE67C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20881519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817AE3F-5C9B-8C40-AF4D-5D6156D6DA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28490" y="214231"/>
            <a:ext cx="6358685" cy="259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617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tle: left side images squ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316787" y="2592245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7316787" y="4724400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F60966-4E81-B54D-BE7F-FA46C680FF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87" y="0"/>
            <a:ext cx="5868987" cy="88392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38C94D7E-5A3A-244B-A8E4-30B1F63CBD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87" y="9067800"/>
            <a:ext cx="5868987" cy="46482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29E2B8-8293-5745-B0AB-54B23534C4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8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1800" b="0" dirty="0">
              <a:solidFill>
                <a:srgbClr val="B55638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E7C944A-58DD-B742-AE4E-F1E81ACBDA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28490" y="214231"/>
            <a:ext cx="6358685" cy="259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949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g: left side images squ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316787" y="2592245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7316787" y="4724400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F60966-4E81-B54D-BE7F-FA46C680FF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87" y="0"/>
            <a:ext cx="5868987" cy="88392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38C94D7E-5A3A-244B-A8E4-30B1F63CBD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87" y="9067800"/>
            <a:ext cx="5868987" cy="46482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29E2B8-8293-5745-B0AB-54B23534C4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8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1800" b="0" dirty="0">
              <a:solidFill>
                <a:srgbClr val="B55638"/>
              </a:solidFill>
            </a:endParaRPr>
          </a:p>
        </p:txBody>
      </p:sp>
      <p:pic>
        <p:nvPicPr>
          <p:cNvPr id="8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3185E131-49AF-1548-82A5-C9DDFFE956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28490" y="-65534"/>
            <a:ext cx="6358685" cy="2877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400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ruminants: left side images squ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316787" y="2592245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7316787" y="4724400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F60966-4E81-B54D-BE7F-FA46C680FF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87" y="0"/>
            <a:ext cx="5868987" cy="88392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38C94D7E-5A3A-244B-A8E4-30B1F63CBD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87" y="9067800"/>
            <a:ext cx="5868987" cy="46482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29E2B8-8293-5745-B0AB-54B23534C4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8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1800" b="0" dirty="0">
              <a:solidFill>
                <a:srgbClr val="B55638"/>
              </a:solidFill>
            </a:endParaRPr>
          </a:p>
        </p:txBody>
      </p:sp>
      <p:pic>
        <p:nvPicPr>
          <p:cNvPr id="8" name="Picture 7" descr="A picture containing indoor, image&#10;&#10;Description automatically generated">
            <a:extLst>
              <a:ext uri="{FF2B5EF4-FFF2-40B4-BE49-F238E27FC236}">
                <a16:creationId xmlns:a16="http://schemas.microsoft.com/office/drawing/2014/main" id="{42C78A03-FFD4-4D43-AADD-5319A8A9BE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28490" y="0"/>
            <a:ext cx="6358685" cy="290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918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tle: left slanting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3B6E4BE-63B2-E347-B4D2-5ABC329EF6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3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BEB829FD-5034-3349-BEDD-52B8CAA6F0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74613" y="0"/>
            <a:ext cx="7238305" cy="7924800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122421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122421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4929051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114410"/>
              <a:gd name="connsiteY0" fmla="*/ 7924800 h 7924800"/>
              <a:gd name="connsiteX1" fmla="*/ 0 w 7114410"/>
              <a:gd name="connsiteY1" fmla="*/ 0 h 7924800"/>
              <a:gd name="connsiteX2" fmla="*/ 4929051 w 7114410"/>
              <a:gd name="connsiteY2" fmla="*/ 0 h 7924800"/>
              <a:gd name="connsiteX3" fmla="*/ 7114410 w 7114410"/>
              <a:gd name="connsiteY3" fmla="*/ 7924800 h 7924800"/>
              <a:gd name="connsiteX4" fmla="*/ 60144 w 7114410"/>
              <a:gd name="connsiteY4" fmla="*/ 7924800 h 7924800"/>
              <a:gd name="connsiteX0" fmla="*/ 60144 w 6695344"/>
              <a:gd name="connsiteY0" fmla="*/ 7924800 h 7941426"/>
              <a:gd name="connsiteX1" fmla="*/ 0 w 6695344"/>
              <a:gd name="connsiteY1" fmla="*/ 0 h 7941426"/>
              <a:gd name="connsiteX2" fmla="*/ 4929051 w 6695344"/>
              <a:gd name="connsiteY2" fmla="*/ 0 h 7941426"/>
              <a:gd name="connsiteX3" fmla="*/ 6695344 w 6695344"/>
              <a:gd name="connsiteY3" fmla="*/ 7941426 h 7941426"/>
              <a:gd name="connsiteX4" fmla="*/ 60144 w 6695344"/>
              <a:gd name="connsiteY4" fmla="*/ 7924800 h 7941426"/>
              <a:gd name="connsiteX0" fmla="*/ 60144 w 6757427"/>
              <a:gd name="connsiteY0" fmla="*/ 7924800 h 7924800"/>
              <a:gd name="connsiteX1" fmla="*/ 0 w 6757427"/>
              <a:gd name="connsiteY1" fmla="*/ 0 h 7924800"/>
              <a:gd name="connsiteX2" fmla="*/ 4929051 w 6757427"/>
              <a:gd name="connsiteY2" fmla="*/ 0 h 7924800"/>
              <a:gd name="connsiteX3" fmla="*/ 6757427 w 6757427"/>
              <a:gd name="connsiteY3" fmla="*/ 7924800 h 7924800"/>
              <a:gd name="connsiteX4" fmla="*/ 60144 w 6757427"/>
              <a:gd name="connsiteY4" fmla="*/ 7924800 h 792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57427" h="7924800">
                <a:moveTo>
                  <a:pt x="60144" y="7924800"/>
                </a:moveTo>
                <a:lnTo>
                  <a:pt x="0" y="0"/>
                </a:lnTo>
                <a:lnTo>
                  <a:pt x="4929051" y="0"/>
                </a:lnTo>
                <a:lnTo>
                  <a:pt x="6757427" y="7924800"/>
                </a:lnTo>
                <a:lnTo>
                  <a:pt x="60144" y="792480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4D3313C4-F1F5-504E-B461-9C2A7C7046D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51956" y="8118764"/>
            <a:ext cx="8537169" cy="5613862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122421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122421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4929051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114410"/>
              <a:gd name="connsiteY0" fmla="*/ 7924800 h 7924800"/>
              <a:gd name="connsiteX1" fmla="*/ 0 w 7114410"/>
              <a:gd name="connsiteY1" fmla="*/ 0 h 7924800"/>
              <a:gd name="connsiteX2" fmla="*/ 4929051 w 7114410"/>
              <a:gd name="connsiteY2" fmla="*/ 0 h 7924800"/>
              <a:gd name="connsiteX3" fmla="*/ 7114410 w 7114410"/>
              <a:gd name="connsiteY3" fmla="*/ 7924800 h 7924800"/>
              <a:gd name="connsiteX4" fmla="*/ 60144 w 7114410"/>
              <a:gd name="connsiteY4" fmla="*/ 7924800 h 7924800"/>
              <a:gd name="connsiteX0" fmla="*/ 60144 w 6695344"/>
              <a:gd name="connsiteY0" fmla="*/ 7924800 h 7941426"/>
              <a:gd name="connsiteX1" fmla="*/ 0 w 6695344"/>
              <a:gd name="connsiteY1" fmla="*/ 0 h 7941426"/>
              <a:gd name="connsiteX2" fmla="*/ 4929051 w 6695344"/>
              <a:gd name="connsiteY2" fmla="*/ 0 h 7941426"/>
              <a:gd name="connsiteX3" fmla="*/ 6695344 w 6695344"/>
              <a:gd name="connsiteY3" fmla="*/ 7941426 h 7941426"/>
              <a:gd name="connsiteX4" fmla="*/ 60144 w 6695344"/>
              <a:gd name="connsiteY4" fmla="*/ 7924800 h 7941426"/>
              <a:gd name="connsiteX0" fmla="*/ 60144 w 6757427"/>
              <a:gd name="connsiteY0" fmla="*/ 7924800 h 7924800"/>
              <a:gd name="connsiteX1" fmla="*/ 0 w 6757427"/>
              <a:gd name="connsiteY1" fmla="*/ 0 h 7924800"/>
              <a:gd name="connsiteX2" fmla="*/ 4929051 w 6757427"/>
              <a:gd name="connsiteY2" fmla="*/ 0 h 7924800"/>
              <a:gd name="connsiteX3" fmla="*/ 6757427 w 6757427"/>
              <a:gd name="connsiteY3" fmla="*/ 7924800 h 7924800"/>
              <a:gd name="connsiteX4" fmla="*/ 60144 w 6757427"/>
              <a:gd name="connsiteY4" fmla="*/ 7924800 h 7924800"/>
              <a:gd name="connsiteX0" fmla="*/ 29103 w 6726386"/>
              <a:gd name="connsiteY0" fmla="*/ 7924800 h 7924800"/>
              <a:gd name="connsiteX1" fmla="*/ 0 w 6726386"/>
              <a:gd name="connsiteY1" fmla="*/ 2310938 h 7924800"/>
              <a:gd name="connsiteX2" fmla="*/ 4898010 w 6726386"/>
              <a:gd name="connsiteY2" fmla="*/ 0 h 7924800"/>
              <a:gd name="connsiteX3" fmla="*/ 6726386 w 6726386"/>
              <a:gd name="connsiteY3" fmla="*/ 7924800 h 7924800"/>
              <a:gd name="connsiteX4" fmla="*/ 29103 w 6726386"/>
              <a:gd name="connsiteY4" fmla="*/ 7924800 h 7924800"/>
              <a:gd name="connsiteX0" fmla="*/ 29103 w 6726386"/>
              <a:gd name="connsiteY0" fmla="*/ 5613862 h 5613862"/>
              <a:gd name="connsiteX1" fmla="*/ 0 w 6726386"/>
              <a:gd name="connsiteY1" fmla="*/ 0 h 5613862"/>
              <a:gd name="connsiteX2" fmla="*/ 6682918 w 6726386"/>
              <a:gd name="connsiteY2" fmla="*/ 16626 h 5613862"/>
              <a:gd name="connsiteX3" fmla="*/ 6726386 w 6726386"/>
              <a:gd name="connsiteY3" fmla="*/ 5613862 h 5613862"/>
              <a:gd name="connsiteX4" fmla="*/ 29103 w 6726386"/>
              <a:gd name="connsiteY4" fmla="*/ 5613862 h 5613862"/>
              <a:gd name="connsiteX0" fmla="*/ 29103 w 7890456"/>
              <a:gd name="connsiteY0" fmla="*/ 5613862 h 5630488"/>
              <a:gd name="connsiteX1" fmla="*/ 0 w 7890456"/>
              <a:gd name="connsiteY1" fmla="*/ 0 h 5630488"/>
              <a:gd name="connsiteX2" fmla="*/ 6682918 w 7890456"/>
              <a:gd name="connsiteY2" fmla="*/ 16626 h 5630488"/>
              <a:gd name="connsiteX3" fmla="*/ 7890456 w 7890456"/>
              <a:gd name="connsiteY3" fmla="*/ 5630488 h 5630488"/>
              <a:gd name="connsiteX4" fmla="*/ 29103 w 7890456"/>
              <a:gd name="connsiteY4" fmla="*/ 5613862 h 5630488"/>
              <a:gd name="connsiteX0" fmla="*/ 91187 w 7952540"/>
              <a:gd name="connsiteY0" fmla="*/ 5597236 h 5613862"/>
              <a:gd name="connsiteX1" fmla="*/ 0 w 7952540"/>
              <a:gd name="connsiteY1" fmla="*/ 16625 h 5613862"/>
              <a:gd name="connsiteX2" fmla="*/ 6745002 w 7952540"/>
              <a:gd name="connsiteY2" fmla="*/ 0 h 5613862"/>
              <a:gd name="connsiteX3" fmla="*/ 7952540 w 7952540"/>
              <a:gd name="connsiteY3" fmla="*/ 5613862 h 5613862"/>
              <a:gd name="connsiteX4" fmla="*/ 91187 w 7952540"/>
              <a:gd name="connsiteY4" fmla="*/ 5597236 h 5613862"/>
              <a:gd name="connsiteX0" fmla="*/ 0 w 7970000"/>
              <a:gd name="connsiteY0" fmla="*/ 5597236 h 5613862"/>
              <a:gd name="connsiteX1" fmla="*/ 17460 w 7970000"/>
              <a:gd name="connsiteY1" fmla="*/ 16625 h 5613862"/>
              <a:gd name="connsiteX2" fmla="*/ 6762462 w 7970000"/>
              <a:gd name="connsiteY2" fmla="*/ 0 h 5613862"/>
              <a:gd name="connsiteX3" fmla="*/ 7970000 w 7970000"/>
              <a:gd name="connsiteY3" fmla="*/ 5613862 h 5613862"/>
              <a:gd name="connsiteX4" fmla="*/ 0 w 7970000"/>
              <a:gd name="connsiteY4" fmla="*/ 5597236 h 5613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70000" h="5613862">
                <a:moveTo>
                  <a:pt x="0" y="5597236"/>
                </a:moveTo>
                <a:lnTo>
                  <a:pt x="17460" y="16625"/>
                </a:lnTo>
                <a:lnTo>
                  <a:pt x="6762462" y="0"/>
                </a:lnTo>
                <a:lnTo>
                  <a:pt x="7970000" y="5613862"/>
                </a:lnTo>
                <a:lnTo>
                  <a:pt x="0" y="5597236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DEAFBC-E008-2F45-8694-F79D7B56F79F}"/>
              </a:ext>
            </a:extLst>
          </p:cNvPr>
          <p:cNvSpPr txBox="1"/>
          <p:nvPr userDrawn="1"/>
        </p:nvSpPr>
        <p:spPr>
          <a:xfrm>
            <a:off x="23090187" y="12949535"/>
            <a:ext cx="642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8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1800" b="0" dirty="0">
              <a:solidFill>
                <a:srgbClr val="B55638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4FC1FDD-B9F5-5D4F-9E68-8CA408D79E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28490" y="214231"/>
            <a:ext cx="6358685" cy="2597393"/>
          </a:xfrm>
          <a:prstGeom prst="rect">
            <a:avLst/>
          </a:prstGeom>
        </p:spPr>
      </p:pic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779EBC6-E5D0-2247-8839-0CFDEC0D538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26387" y="2438400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8DD1D539-FAA9-4945-9B65-5237A0DDAE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6387" y="4570555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</p:spTree>
    <p:extLst>
      <p:ext uri="{BB962C8B-B14F-4D97-AF65-F5344CB8AC3E}">
        <p14:creationId xmlns:p14="http://schemas.microsoft.com/office/powerpoint/2010/main" val="1582403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ll ruminants: left slanting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3B6E4BE-63B2-E347-B4D2-5ABC329EF6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3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BEB829FD-5034-3349-BEDD-52B8CAA6F0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74613" y="0"/>
            <a:ext cx="7238305" cy="7924800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122421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122421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4929051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114410"/>
              <a:gd name="connsiteY0" fmla="*/ 7924800 h 7924800"/>
              <a:gd name="connsiteX1" fmla="*/ 0 w 7114410"/>
              <a:gd name="connsiteY1" fmla="*/ 0 h 7924800"/>
              <a:gd name="connsiteX2" fmla="*/ 4929051 w 7114410"/>
              <a:gd name="connsiteY2" fmla="*/ 0 h 7924800"/>
              <a:gd name="connsiteX3" fmla="*/ 7114410 w 7114410"/>
              <a:gd name="connsiteY3" fmla="*/ 7924800 h 7924800"/>
              <a:gd name="connsiteX4" fmla="*/ 60144 w 7114410"/>
              <a:gd name="connsiteY4" fmla="*/ 7924800 h 7924800"/>
              <a:gd name="connsiteX0" fmla="*/ 60144 w 6695344"/>
              <a:gd name="connsiteY0" fmla="*/ 7924800 h 7941426"/>
              <a:gd name="connsiteX1" fmla="*/ 0 w 6695344"/>
              <a:gd name="connsiteY1" fmla="*/ 0 h 7941426"/>
              <a:gd name="connsiteX2" fmla="*/ 4929051 w 6695344"/>
              <a:gd name="connsiteY2" fmla="*/ 0 h 7941426"/>
              <a:gd name="connsiteX3" fmla="*/ 6695344 w 6695344"/>
              <a:gd name="connsiteY3" fmla="*/ 7941426 h 7941426"/>
              <a:gd name="connsiteX4" fmla="*/ 60144 w 6695344"/>
              <a:gd name="connsiteY4" fmla="*/ 7924800 h 7941426"/>
              <a:gd name="connsiteX0" fmla="*/ 60144 w 6757427"/>
              <a:gd name="connsiteY0" fmla="*/ 7924800 h 7924800"/>
              <a:gd name="connsiteX1" fmla="*/ 0 w 6757427"/>
              <a:gd name="connsiteY1" fmla="*/ 0 h 7924800"/>
              <a:gd name="connsiteX2" fmla="*/ 4929051 w 6757427"/>
              <a:gd name="connsiteY2" fmla="*/ 0 h 7924800"/>
              <a:gd name="connsiteX3" fmla="*/ 6757427 w 6757427"/>
              <a:gd name="connsiteY3" fmla="*/ 7924800 h 7924800"/>
              <a:gd name="connsiteX4" fmla="*/ 60144 w 6757427"/>
              <a:gd name="connsiteY4" fmla="*/ 7924800 h 792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57427" h="7924800">
                <a:moveTo>
                  <a:pt x="60144" y="7924800"/>
                </a:moveTo>
                <a:lnTo>
                  <a:pt x="0" y="0"/>
                </a:lnTo>
                <a:lnTo>
                  <a:pt x="4929051" y="0"/>
                </a:lnTo>
                <a:lnTo>
                  <a:pt x="6757427" y="7924800"/>
                </a:lnTo>
                <a:lnTo>
                  <a:pt x="60144" y="792480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4D3313C4-F1F5-504E-B461-9C2A7C7046D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51956" y="8118764"/>
            <a:ext cx="8537169" cy="5613862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122421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122421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4929051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114410"/>
              <a:gd name="connsiteY0" fmla="*/ 7924800 h 7924800"/>
              <a:gd name="connsiteX1" fmla="*/ 0 w 7114410"/>
              <a:gd name="connsiteY1" fmla="*/ 0 h 7924800"/>
              <a:gd name="connsiteX2" fmla="*/ 4929051 w 7114410"/>
              <a:gd name="connsiteY2" fmla="*/ 0 h 7924800"/>
              <a:gd name="connsiteX3" fmla="*/ 7114410 w 7114410"/>
              <a:gd name="connsiteY3" fmla="*/ 7924800 h 7924800"/>
              <a:gd name="connsiteX4" fmla="*/ 60144 w 7114410"/>
              <a:gd name="connsiteY4" fmla="*/ 7924800 h 7924800"/>
              <a:gd name="connsiteX0" fmla="*/ 60144 w 6695344"/>
              <a:gd name="connsiteY0" fmla="*/ 7924800 h 7941426"/>
              <a:gd name="connsiteX1" fmla="*/ 0 w 6695344"/>
              <a:gd name="connsiteY1" fmla="*/ 0 h 7941426"/>
              <a:gd name="connsiteX2" fmla="*/ 4929051 w 6695344"/>
              <a:gd name="connsiteY2" fmla="*/ 0 h 7941426"/>
              <a:gd name="connsiteX3" fmla="*/ 6695344 w 6695344"/>
              <a:gd name="connsiteY3" fmla="*/ 7941426 h 7941426"/>
              <a:gd name="connsiteX4" fmla="*/ 60144 w 6695344"/>
              <a:gd name="connsiteY4" fmla="*/ 7924800 h 7941426"/>
              <a:gd name="connsiteX0" fmla="*/ 60144 w 6757427"/>
              <a:gd name="connsiteY0" fmla="*/ 7924800 h 7924800"/>
              <a:gd name="connsiteX1" fmla="*/ 0 w 6757427"/>
              <a:gd name="connsiteY1" fmla="*/ 0 h 7924800"/>
              <a:gd name="connsiteX2" fmla="*/ 4929051 w 6757427"/>
              <a:gd name="connsiteY2" fmla="*/ 0 h 7924800"/>
              <a:gd name="connsiteX3" fmla="*/ 6757427 w 6757427"/>
              <a:gd name="connsiteY3" fmla="*/ 7924800 h 7924800"/>
              <a:gd name="connsiteX4" fmla="*/ 60144 w 6757427"/>
              <a:gd name="connsiteY4" fmla="*/ 7924800 h 7924800"/>
              <a:gd name="connsiteX0" fmla="*/ 29103 w 6726386"/>
              <a:gd name="connsiteY0" fmla="*/ 7924800 h 7924800"/>
              <a:gd name="connsiteX1" fmla="*/ 0 w 6726386"/>
              <a:gd name="connsiteY1" fmla="*/ 2310938 h 7924800"/>
              <a:gd name="connsiteX2" fmla="*/ 4898010 w 6726386"/>
              <a:gd name="connsiteY2" fmla="*/ 0 h 7924800"/>
              <a:gd name="connsiteX3" fmla="*/ 6726386 w 6726386"/>
              <a:gd name="connsiteY3" fmla="*/ 7924800 h 7924800"/>
              <a:gd name="connsiteX4" fmla="*/ 29103 w 6726386"/>
              <a:gd name="connsiteY4" fmla="*/ 7924800 h 7924800"/>
              <a:gd name="connsiteX0" fmla="*/ 29103 w 6726386"/>
              <a:gd name="connsiteY0" fmla="*/ 5613862 h 5613862"/>
              <a:gd name="connsiteX1" fmla="*/ 0 w 6726386"/>
              <a:gd name="connsiteY1" fmla="*/ 0 h 5613862"/>
              <a:gd name="connsiteX2" fmla="*/ 6682918 w 6726386"/>
              <a:gd name="connsiteY2" fmla="*/ 16626 h 5613862"/>
              <a:gd name="connsiteX3" fmla="*/ 6726386 w 6726386"/>
              <a:gd name="connsiteY3" fmla="*/ 5613862 h 5613862"/>
              <a:gd name="connsiteX4" fmla="*/ 29103 w 6726386"/>
              <a:gd name="connsiteY4" fmla="*/ 5613862 h 5613862"/>
              <a:gd name="connsiteX0" fmla="*/ 29103 w 7890456"/>
              <a:gd name="connsiteY0" fmla="*/ 5613862 h 5630488"/>
              <a:gd name="connsiteX1" fmla="*/ 0 w 7890456"/>
              <a:gd name="connsiteY1" fmla="*/ 0 h 5630488"/>
              <a:gd name="connsiteX2" fmla="*/ 6682918 w 7890456"/>
              <a:gd name="connsiteY2" fmla="*/ 16626 h 5630488"/>
              <a:gd name="connsiteX3" fmla="*/ 7890456 w 7890456"/>
              <a:gd name="connsiteY3" fmla="*/ 5630488 h 5630488"/>
              <a:gd name="connsiteX4" fmla="*/ 29103 w 7890456"/>
              <a:gd name="connsiteY4" fmla="*/ 5613862 h 5630488"/>
              <a:gd name="connsiteX0" fmla="*/ 91187 w 7952540"/>
              <a:gd name="connsiteY0" fmla="*/ 5597236 h 5613862"/>
              <a:gd name="connsiteX1" fmla="*/ 0 w 7952540"/>
              <a:gd name="connsiteY1" fmla="*/ 16625 h 5613862"/>
              <a:gd name="connsiteX2" fmla="*/ 6745002 w 7952540"/>
              <a:gd name="connsiteY2" fmla="*/ 0 h 5613862"/>
              <a:gd name="connsiteX3" fmla="*/ 7952540 w 7952540"/>
              <a:gd name="connsiteY3" fmla="*/ 5613862 h 5613862"/>
              <a:gd name="connsiteX4" fmla="*/ 91187 w 7952540"/>
              <a:gd name="connsiteY4" fmla="*/ 5597236 h 5613862"/>
              <a:gd name="connsiteX0" fmla="*/ 0 w 7970000"/>
              <a:gd name="connsiteY0" fmla="*/ 5597236 h 5613862"/>
              <a:gd name="connsiteX1" fmla="*/ 17460 w 7970000"/>
              <a:gd name="connsiteY1" fmla="*/ 16625 h 5613862"/>
              <a:gd name="connsiteX2" fmla="*/ 6762462 w 7970000"/>
              <a:gd name="connsiteY2" fmla="*/ 0 h 5613862"/>
              <a:gd name="connsiteX3" fmla="*/ 7970000 w 7970000"/>
              <a:gd name="connsiteY3" fmla="*/ 5613862 h 5613862"/>
              <a:gd name="connsiteX4" fmla="*/ 0 w 7970000"/>
              <a:gd name="connsiteY4" fmla="*/ 5597236 h 5613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70000" h="5613862">
                <a:moveTo>
                  <a:pt x="0" y="5597236"/>
                </a:moveTo>
                <a:lnTo>
                  <a:pt x="17460" y="16625"/>
                </a:lnTo>
                <a:lnTo>
                  <a:pt x="6762462" y="0"/>
                </a:lnTo>
                <a:lnTo>
                  <a:pt x="7970000" y="5613862"/>
                </a:lnTo>
                <a:lnTo>
                  <a:pt x="0" y="5597236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DEAFBC-E008-2F45-8694-F79D7B56F79F}"/>
              </a:ext>
            </a:extLst>
          </p:cNvPr>
          <p:cNvSpPr txBox="1"/>
          <p:nvPr userDrawn="1"/>
        </p:nvSpPr>
        <p:spPr>
          <a:xfrm>
            <a:off x="23090187" y="12949535"/>
            <a:ext cx="642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8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1800" b="0" dirty="0">
              <a:solidFill>
                <a:srgbClr val="B55638"/>
              </a:solidFill>
            </a:endParaRPr>
          </a:p>
        </p:txBody>
      </p:sp>
      <p:pic>
        <p:nvPicPr>
          <p:cNvPr id="7" name="Picture 6" descr="A picture containing indoor, image&#10;&#10;Description automatically generated">
            <a:extLst>
              <a:ext uri="{FF2B5EF4-FFF2-40B4-BE49-F238E27FC236}">
                <a16:creationId xmlns:a16="http://schemas.microsoft.com/office/drawing/2014/main" id="{767CD131-72ED-2F4D-8D0D-762BC8C9CD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28490" y="0"/>
            <a:ext cx="6358685" cy="2901950"/>
          </a:xfrm>
          <a:prstGeom prst="rect">
            <a:avLst/>
          </a:prstGeom>
        </p:spPr>
      </p:pic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6C1B9D33-F422-1149-8973-471C491FBE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26387" y="2438400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4DD5F38-523F-B546-A8E5-6549B73403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6387" y="4570555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</p:spTree>
    <p:extLst>
      <p:ext uri="{BB962C8B-B14F-4D97-AF65-F5344CB8AC3E}">
        <p14:creationId xmlns:p14="http://schemas.microsoft.com/office/powerpoint/2010/main" val="591085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5171" y="549276"/>
            <a:ext cx="20729099" cy="228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171" y="3200403"/>
            <a:ext cx="20729099" cy="9051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0" r:id="rId2"/>
    <p:sldLayoutId id="2147483701" r:id="rId3"/>
    <p:sldLayoutId id="2147483702" r:id="rId4"/>
    <p:sldLayoutId id="2147483694" r:id="rId5"/>
    <p:sldLayoutId id="2147483707" r:id="rId6"/>
    <p:sldLayoutId id="2147483708" r:id="rId7"/>
    <p:sldLayoutId id="2147483693" r:id="rId8"/>
    <p:sldLayoutId id="2147483703" r:id="rId9"/>
    <p:sldLayoutId id="2147483704" r:id="rId10"/>
    <p:sldLayoutId id="2147483697" r:id="rId11"/>
    <p:sldLayoutId id="2147483705" r:id="rId12"/>
    <p:sldLayoutId id="2147483706" r:id="rId13"/>
    <p:sldLayoutId id="2147483699" r:id="rId14"/>
    <p:sldLayoutId id="2147483695" r:id="rId15"/>
    <p:sldLayoutId id="2147483687" r:id="rId16"/>
    <p:sldLayoutId id="2147483688" r:id="rId17"/>
    <p:sldLayoutId id="2147483650" r:id="rId18"/>
    <p:sldLayoutId id="2147483698" r:id="rId19"/>
    <p:sldLayoutId id="2147483709" r:id="rId20"/>
    <p:sldLayoutId id="2147483685" r:id="rId21"/>
    <p:sldLayoutId id="2147483683" r:id="rId22"/>
    <p:sldLayoutId id="2147483684" r:id="rId23"/>
    <p:sldLayoutId id="2147483681" r:id="rId24"/>
    <p:sldLayoutId id="2147483691" r:id="rId25"/>
    <p:sldLayoutId id="2147483692" r:id="rId26"/>
    <p:sldLayoutId id="2147483682" r:id="rId27"/>
    <p:sldLayoutId id="2147483652" r:id="rId28"/>
  </p:sldLayoutIdLst>
  <p:txStyles>
    <p:titleStyle>
      <a:lvl1pPr algn="l" defTabSz="1828434" rtl="0" eaLnBrk="1" latinLnBrk="0" hangingPunct="1">
        <a:spcBef>
          <a:spcPct val="0"/>
        </a:spcBef>
        <a:buNone/>
        <a:defRPr lang="en-US" sz="8798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663" indent="-685663" algn="l" defTabSz="1828434" rtl="0" eaLnBrk="1" latinLnBrk="0" hangingPunct="1">
        <a:spcBef>
          <a:spcPct val="20000"/>
        </a:spcBef>
        <a:buFont typeface="Arial" pitchFamily="34" charset="0"/>
        <a:buChar char="•"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1485603" indent="-571386" algn="l" defTabSz="1828434" rtl="0" eaLnBrk="1" latinLnBrk="0" hangingPunct="1">
        <a:spcBef>
          <a:spcPct val="20000"/>
        </a:spcBef>
        <a:buFont typeface="Arial" pitchFamily="34" charset="0"/>
        <a:buChar char="–"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2285543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3199760" indent="-457109" algn="l" defTabSz="1828434" rtl="0" eaLnBrk="1" latinLnBrk="0" hangingPunct="1">
        <a:spcBef>
          <a:spcPct val="20000"/>
        </a:spcBef>
        <a:buFont typeface="Arial" pitchFamily="34" charset="0"/>
        <a:buChar char="–"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4113977" indent="-457109" algn="l" defTabSz="1828434" rtl="0" eaLnBrk="1" latinLnBrk="0" hangingPunct="1">
        <a:spcBef>
          <a:spcPct val="20000"/>
        </a:spcBef>
        <a:buFont typeface="Arial" pitchFamily="34" charset="0"/>
        <a:buChar char="»"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8194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2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9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2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9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8.xml"/><Relationship Id="rId1" Type="http://schemas.openxmlformats.org/officeDocument/2006/relationships/tags" Target="../tags/tag3.xml"/><Relationship Id="rId6" Type="http://schemas.openxmlformats.org/officeDocument/2006/relationships/image" Target="../media/image22.png"/><Relationship Id="rId5" Type="http://schemas.openxmlformats.org/officeDocument/2006/relationships/hyperlink" Target="mailto:p.kotchofa@cgiar.org" TargetMode="External"/><Relationship Id="rId4" Type="http://schemas.openxmlformats.org/officeDocument/2006/relationships/image" Target="../media/image21.png"/><Relationship Id="rId9" Type="http://schemas.openxmlformats.org/officeDocument/2006/relationships/image" Target="../media/image2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979898-F360-1D46-9895-9A696C9AA3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00210" y="5466256"/>
            <a:ext cx="10820400" cy="3046314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5000" b="1" kern="1200" dirty="0">
                <a:effectLst/>
                <a:latin typeface="+mn-lt"/>
                <a:ea typeface="+mn-ea"/>
                <a:cs typeface="+mn-cs"/>
              </a:rPr>
              <a:t>Call For Action: </a:t>
            </a:r>
          </a:p>
          <a:p>
            <a:pPr>
              <a:lnSpc>
                <a:spcPct val="90000"/>
              </a:lnSpc>
            </a:pPr>
            <a:r>
              <a:rPr lang="en-US" sz="5000" b="0" kern="1200" dirty="0">
                <a:effectLst/>
                <a:latin typeface="+mn-lt"/>
                <a:ea typeface="+mn-ea"/>
                <a:cs typeface="+mn-cs"/>
              </a:rPr>
              <a:t>Eradicate </a:t>
            </a:r>
            <a:r>
              <a:rPr lang="en-US" sz="5000" b="0" i="1" kern="1200" dirty="0" err="1">
                <a:effectLst/>
                <a:latin typeface="+mn-lt"/>
                <a:ea typeface="+mn-ea"/>
                <a:cs typeface="+mn-cs"/>
              </a:rPr>
              <a:t>Peste</a:t>
            </a:r>
            <a:r>
              <a:rPr lang="en-US" sz="5000" b="0" i="1" kern="1200" dirty="0">
                <a:effectLst/>
                <a:latin typeface="+mn-lt"/>
                <a:ea typeface="+mn-ea"/>
                <a:cs typeface="+mn-cs"/>
              </a:rPr>
              <a:t> des petits ruminants </a:t>
            </a:r>
            <a:r>
              <a:rPr lang="en-US" sz="5000" b="0" kern="1200" dirty="0">
                <a:effectLst/>
                <a:latin typeface="+mn-lt"/>
                <a:ea typeface="+mn-ea"/>
                <a:cs typeface="+mn-cs"/>
              </a:rPr>
              <a:t>and improve the livelihood of smallholder farmers in developing countries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4B94D2F3-F20E-3744-AA03-CA1FA32475AC}"/>
              </a:ext>
            </a:extLst>
          </p:cNvPr>
          <p:cNvSpPr txBox="1">
            <a:spLocks/>
          </p:cNvSpPr>
          <p:nvPr/>
        </p:nvSpPr>
        <p:spPr>
          <a:xfrm>
            <a:off x="1000210" y="9677400"/>
            <a:ext cx="10305595" cy="2923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1828434" rtl="0" eaLnBrk="1" latinLnBrk="0" hangingPunct="1">
              <a:spcBef>
                <a:spcPct val="20000"/>
              </a:spcBef>
              <a:buFont typeface="Arial" pitchFamily="34" charset="0"/>
              <a:buNone/>
              <a:defRPr sz="4400" b="1" i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85603" indent="-571386" algn="l" defTabSz="182843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5543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99760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3977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800" b="1" i="1" kern="1200" dirty="0">
                <a:latin typeface="+mn-lt"/>
                <a:ea typeface="+mn-ea"/>
                <a:cs typeface="+mn-cs"/>
              </a:rPr>
              <a:t>Pacem Kotchofa, PhD </a:t>
            </a:r>
          </a:p>
          <a:p>
            <a:pPr>
              <a:lnSpc>
                <a:spcPct val="90000"/>
              </a:lnSpc>
            </a:pPr>
            <a:r>
              <a:rPr lang="en-US" sz="2800" b="0" i="0" kern="1200" dirty="0">
                <a:latin typeface="+mn-lt"/>
                <a:ea typeface="+mn-ea"/>
                <a:cs typeface="+mn-cs"/>
              </a:rPr>
              <a:t>Agricultural Economist,</a:t>
            </a:r>
          </a:p>
          <a:p>
            <a:pPr>
              <a:lnSpc>
                <a:spcPct val="90000"/>
              </a:lnSpc>
            </a:pPr>
            <a:r>
              <a:rPr lang="en-US" sz="2800" b="0" i="0" kern="1200" dirty="0">
                <a:latin typeface="+mn-lt"/>
                <a:ea typeface="+mn-ea"/>
                <a:cs typeface="+mn-cs"/>
              </a:rPr>
              <a:t>International Livestock Research Institute (ILRI) Senegal.</a:t>
            </a:r>
          </a:p>
          <a:p>
            <a:pPr>
              <a:lnSpc>
                <a:spcPct val="90000"/>
              </a:lnSpc>
            </a:pPr>
            <a:endParaRPr lang="en-US" sz="2800" b="1" i="1" kern="1200" dirty="0">
              <a:latin typeface="+mn-lt"/>
              <a:ea typeface="+mn-ea"/>
              <a:cs typeface="+mn-cs"/>
            </a:endParaRPr>
          </a:p>
          <a:p>
            <a:pPr>
              <a:lnSpc>
                <a:spcPct val="90000"/>
              </a:lnSpc>
            </a:pPr>
            <a:r>
              <a:rPr lang="en-US" sz="2800" b="1" i="1" kern="1200" dirty="0">
                <a:latin typeface="+mn-lt"/>
                <a:ea typeface="+mn-ea"/>
                <a:cs typeface="+mn-cs"/>
              </a:rPr>
              <a:t>Mentor: </a:t>
            </a:r>
            <a:r>
              <a:rPr lang="en-US" sz="2800" b="0" i="0" kern="1200" dirty="0">
                <a:latin typeface="+mn-lt"/>
                <a:ea typeface="+mn-ea"/>
                <a:cs typeface="+mn-cs"/>
              </a:rPr>
              <a:t>Mr. Andrew </a:t>
            </a:r>
            <a:r>
              <a:rPr lang="en-US" sz="2800" b="0" i="0" kern="1200" dirty="0" err="1">
                <a:latin typeface="+mn-lt"/>
                <a:ea typeface="+mn-ea"/>
                <a:cs typeface="+mn-cs"/>
              </a:rPr>
              <a:t>Mang’ula</a:t>
            </a:r>
            <a:endParaRPr lang="en-US" sz="2800" b="0" i="0" dirty="0"/>
          </a:p>
          <a:p>
            <a:pPr>
              <a:lnSpc>
                <a:spcPct val="90000"/>
              </a:lnSpc>
            </a:pPr>
            <a:r>
              <a:rPr lang="en-US" sz="2800" b="0" i="0" kern="1200" dirty="0">
                <a:latin typeface="+mn-lt"/>
                <a:ea typeface="+mn-ea"/>
                <a:cs typeface="+mn-cs"/>
              </a:rPr>
              <a:t>Director, </a:t>
            </a:r>
            <a:r>
              <a:rPr lang="en-US" sz="2800" b="0" i="0" kern="1200" dirty="0" err="1">
                <a:latin typeface="+mn-lt"/>
                <a:ea typeface="+mn-ea"/>
                <a:cs typeface="+mn-cs"/>
              </a:rPr>
              <a:t>SigSen</a:t>
            </a:r>
            <a:r>
              <a:rPr lang="en-US" sz="2800" b="0" i="0" kern="1200" dirty="0">
                <a:latin typeface="+mn-lt"/>
                <a:ea typeface="+mn-ea"/>
                <a:cs typeface="+mn-cs"/>
              </a:rPr>
              <a:t>, Nairobi, Kenya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DA31AE24-151A-2C42-9665-A661D5FAC8C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04428" y="0"/>
            <a:ext cx="15682747" cy="13716000"/>
          </a:xfrm>
        </p:spPr>
      </p:pic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E1A9112B-2A72-4832-AC6E-6791097D1F85}"/>
              </a:ext>
            </a:extLst>
          </p:cNvPr>
          <p:cNvSpPr txBox="1">
            <a:spLocks/>
          </p:cNvSpPr>
          <p:nvPr/>
        </p:nvSpPr>
        <p:spPr>
          <a:xfrm>
            <a:off x="1000210" y="3550954"/>
            <a:ext cx="12945977" cy="14259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1828434" rtl="0" eaLnBrk="1" latinLnBrk="0" hangingPunct="1">
              <a:spcBef>
                <a:spcPct val="20000"/>
              </a:spcBef>
              <a:buFont typeface="Arial" pitchFamily="34" charset="0"/>
              <a:buNone/>
              <a:defRPr sz="36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85603" indent="-571386" algn="l" defTabSz="182843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5543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99760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3977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3200" b="1" dirty="0"/>
              <a:t>World Food Forum</a:t>
            </a:r>
          </a:p>
          <a:p>
            <a:pPr>
              <a:spcBef>
                <a:spcPts val="0"/>
              </a:spcBef>
            </a:pPr>
            <a:r>
              <a:rPr lang="en-US" sz="3200" b="1" dirty="0"/>
              <a:t>Transformative Research Challenge, 1-5 October 2021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8081C4-D62F-4E41-80D5-7E2435B44965}"/>
              </a:ext>
            </a:extLst>
          </p:cNvPr>
          <p:cNvSpPr txBox="1"/>
          <p:nvPr/>
        </p:nvSpPr>
        <p:spPr>
          <a:xfrm>
            <a:off x="1000210" y="8471217"/>
            <a:ext cx="50167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B55638"/>
                </a:solidFill>
              </a:rPr>
              <a:t>Evidence from Senegal.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91AB03B-ADDC-4333-AA35-223FE5AAFCE6}"/>
              </a:ext>
            </a:extLst>
          </p:cNvPr>
          <p:cNvSpPr/>
          <p:nvPr/>
        </p:nvSpPr>
        <p:spPr>
          <a:xfrm>
            <a:off x="18975387" y="2819400"/>
            <a:ext cx="5257800" cy="457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outdoor, sky, ground&#10;&#10;Description automatically generated">
            <a:extLst>
              <a:ext uri="{FF2B5EF4-FFF2-40B4-BE49-F238E27FC236}">
                <a16:creationId xmlns:a16="http://schemas.microsoft.com/office/drawing/2014/main" id="{15FCE187-B096-654B-8698-EFBD1F39CA4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1" y="-30288"/>
            <a:ext cx="24387174" cy="137160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169FA78A-A423-AB41-9D66-B65AD3C912A0}"/>
              </a:ext>
            </a:extLst>
          </p:cNvPr>
          <p:cNvSpPr/>
          <p:nvPr/>
        </p:nvSpPr>
        <p:spPr>
          <a:xfrm>
            <a:off x="2363787" y="7391400"/>
            <a:ext cx="12725400" cy="2798267"/>
          </a:xfrm>
          <a:prstGeom prst="rect">
            <a:avLst/>
          </a:prstGeom>
          <a:solidFill>
            <a:srgbClr val="9431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A01D5B-8751-EC49-B8FA-329344012072}"/>
              </a:ext>
            </a:extLst>
          </p:cNvPr>
          <p:cNvSpPr/>
          <p:nvPr/>
        </p:nvSpPr>
        <p:spPr>
          <a:xfrm>
            <a:off x="1296988" y="5567082"/>
            <a:ext cx="9220200" cy="1828800"/>
          </a:xfrm>
          <a:prstGeom prst="rect">
            <a:avLst/>
          </a:prstGeom>
          <a:solidFill>
            <a:srgbClr val="BD33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A7A8E80B-32C6-44A3-84CC-3E17B923CF3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77987" y="5795682"/>
            <a:ext cx="9438746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i="1" dirty="0" err="1">
                <a:solidFill>
                  <a:srgbClr val="FFC000"/>
                </a:solidFill>
              </a:rPr>
              <a:t>Peste</a:t>
            </a:r>
            <a:r>
              <a:rPr lang="en-US" sz="4000" b="1" i="1" dirty="0">
                <a:solidFill>
                  <a:srgbClr val="FFC000"/>
                </a:solidFill>
              </a:rPr>
              <a:t> des petits ruminants </a:t>
            </a:r>
            <a:r>
              <a:rPr lang="en-US" sz="4000" b="1" dirty="0">
                <a:solidFill>
                  <a:srgbClr val="FFC000"/>
                </a:solidFill>
              </a:rPr>
              <a:t>(PPR)</a:t>
            </a:r>
            <a:r>
              <a:rPr lang="en-US" sz="4000" dirty="0">
                <a:solidFill>
                  <a:srgbClr val="FFC000"/>
                </a:solidFill>
              </a:rPr>
              <a:t> </a:t>
            </a:r>
            <a:r>
              <a:rPr lang="en-US" sz="4000" dirty="0">
                <a:solidFill>
                  <a:schemeClr val="bg1"/>
                </a:solidFill>
              </a:rPr>
              <a:t>infects millions of sheep and goats each year.</a:t>
            </a:r>
            <a:endParaRPr lang="en-US" sz="440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04AE5B2-82AA-428D-9E31-32E66F8B393B}"/>
              </a:ext>
            </a:extLst>
          </p:cNvPr>
          <p:cNvGrpSpPr/>
          <p:nvPr/>
        </p:nvGrpSpPr>
        <p:grpSpPr>
          <a:xfrm>
            <a:off x="17900120" y="2601593"/>
            <a:ext cx="5462119" cy="2884807"/>
            <a:chOff x="17900120" y="1676400"/>
            <a:chExt cx="5462119" cy="2884807"/>
          </a:xfrm>
        </p:grpSpPr>
        <p:sp>
          <p:nvSpPr>
            <p:cNvPr id="7" name="Oval Callout 6">
              <a:extLst>
                <a:ext uri="{FF2B5EF4-FFF2-40B4-BE49-F238E27FC236}">
                  <a16:creationId xmlns:a16="http://schemas.microsoft.com/office/drawing/2014/main" id="{AF517AC3-8DB6-8C49-BD52-5A1B662DE4D3}"/>
                </a:ext>
              </a:extLst>
            </p:cNvPr>
            <p:cNvSpPr/>
            <p:nvPr/>
          </p:nvSpPr>
          <p:spPr>
            <a:xfrm>
              <a:off x="17900120" y="1676400"/>
              <a:ext cx="5462119" cy="2884807"/>
            </a:xfrm>
            <a:prstGeom prst="wedgeEllipseCallout">
              <a:avLst>
                <a:gd name="adj1" fmla="val -63505"/>
                <a:gd name="adj2" fmla="val -39876"/>
              </a:avLst>
            </a:prstGeom>
            <a:solidFill>
              <a:srgbClr val="FFFFFF">
                <a:alpha val="58000"/>
              </a:srgb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1C09657-6752-404C-B8FF-F51121611951}"/>
                </a:ext>
              </a:extLst>
            </p:cNvPr>
            <p:cNvSpPr txBox="1"/>
            <p:nvPr/>
          </p:nvSpPr>
          <p:spPr>
            <a:xfrm>
              <a:off x="18518187" y="2209800"/>
              <a:ext cx="4182533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/>
                <a:t>The goats and sheep I keep are my ATM</a:t>
              </a:r>
            </a:p>
          </p:txBody>
        </p:sp>
      </p:grp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57B7DF7E-4F35-DB41-99A4-FA6CE13EBA39}"/>
              </a:ext>
            </a:extLst>
          </p:cNvPr>
          <p:cNvSpPr txBox="1">
            <a:spLocks/>
          </p:cNvSpPr>
          <p:nvPr/>
        </p:nvSpPr>
        <p:spPr>
          <a:xfrm>
            <a:off x="2744787" y="7802033"/>
            <a:ext cx="12192000" cy="20955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685663" indent="-685663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5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603" indent="-571386" algn="l" defTabSz="182843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5543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99760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3977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800" dirty="0">
                <a:solidFill>
                  <a:schemeClr val="bg1"/>
                </a:solidFill>
              </a:rPr>
              <a:t>The virus </a:t>
            </a:r>
            <a:r>
              <a:rPr lang="en-US" sz="4800" b="1" dirty="0">
                <a:solidFill>
                  <a:srgbClr val="FFC000"/>
                </a:solidFill>
              </a:rPr>
              <a:t>robs</a:t>
            </a:r>
            <a:r>
              <a:rPr lang="en-US" sz="4800" b="1" dirty="0">
                <a:solidFill>
                  <a:schemeClr val="bg1"/>
                </a:solidFill>
              </a:rPr>
              <a:t> </a:t>
            </a:r>
            <a:r>
              <a:rPr lang="en-US" sz="4800" dirty="0">
                <a:solidFill>
                  <a:schemeClr val="bg1"/>
                </a:solidFill>
              </a:rPr>
              <a:t>hundreds of millions of families who depend on small ruminants of their</a:t>
            </a:r>
            <a:r>
              <a:rPr lang="en-US" sz="4800" b="1" dirty="0">
                <a:solidFill>
                  <a:schemeClr val="bg1"/>
                </a:solidFill>
              </a:rPr>
              <a:t> </a:t>
            </a:r>
            <a:r>
              <a:rPr lang="en-US" sz="4800" dirty="0">
                <a:solidFill>
                  <a:schemeClr val="bg1"/>
                </a:solidFill>
              </a:rPr>
              <a:t>basic right to </a:t>
            </a:r>
            <a:r>
              <a:rPr lang="en-US" sz="4800" b="1" dirty="0">
                <a:solidFill>
                  <a:srgbClr val="FFC000"/>
                </a:solidFill>
              </a:rPr>
              <a:t>live good and healthy lives.</a:t>
            </a:r>
            <a:endParaRPr lang="en-US" sz="4800" dirty="0">
              <a:solidFill>
                <a:srgbClr val="FFC000"/>
              </a:solidFill>
            </a:endParaRP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F22EF0B-38E5-427E-AFB9-ED7069F8D75D}"/>
              </a:ext>
            </a:extLst>
          </p:cNvPr>
          <p:cNvSpPr txBox="1">
            <a:spLocks/>
          </p:cNvSpPr>
          <p:nvPr/>
        </p:nvSpPr>
        <p:spPr>
          <a:xfrm>
            <a:off x="1144587" y="825521"/>
            <a:ext cx="16444965" cy="1219051"/>
          </a:xfrm>
          <a:prstGeom prst="rect">
            <a:avLst/>
          </a:prstGeom>
        </p:spPr>
        <p:txBody>
          <a:bodyPr/>
          <a:lstStyle>
            <a:lvl1pPr marL="685663" indent="-685663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5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603" indent="-571386" algn="l" defTabSz="182843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5543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99760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3977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6000" dirty="0">
                <a:solidFill>
                  <a:schemeClr val="bg1"/>
                </a:solidFill>
              </a:rPr>
              <a:t>Problem</a:t>
            </a:r>
          </a:p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1B0AEB2-98BD-4D6F-96C6-A2E7E8AABB66}"/>
              </a:ext>
            </a:extLst>
          </p:cNvPr>
          <p:cNvSpPr/>
          <p:nvPr/>
        </p:nvSpPr>
        <p:spPr>
          <a:xfrm>
            <a:off x="1296988" y="2068044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83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8" grpId="0" animBg="1"/>
      <p:bldP spid="13" grpId="0" build="p"/>
      <p:bldP spid="17" grpId="0"/>
      <p:bldP spid="10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group of goats&#10;&#10;Description automatically generated with medium confidence">
            <a:extLst>
              <a:ext uri="{FF2B5EF4-FFF2-40B4-BE49-F238E27FC236}">
                <a16:creationId xmlns:a16="http://schemas.microsoft.com/office/drawing/2014/main" id="{603008F3-2126-7D48-AF50-ABB414B230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75" y="0"/>
            <a:ext cx="24411124" cy="13716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C4AB40E-01F8-4C17-B779-1DE7773BEBC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6387" y="4721693"/>
            <a:ext cx="8594871" cy="8754035"/>
          </a:xfrm>
          <a:prstGeom prst="rect">
            <a:avLst/>
          </a:prstGeom>
          <a:effectLst>
            <a:outerShdw blurRad="190315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F2D27E8-C07A-F24F-9321-D2C9ED7C5743}"/>
              </a:ext>
            </a:extLst>
          </p:cNvPr>
          <p:cNvSpPr/>
          <p:nvPr/>
        </p:nvSpPr>
        <p:spPr>
          <a:xfrm>
            <a:off x="2058987" y="9067800"/>
            <a:ext cx="12589542" cy="3208899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1CAF8F-C30F-CA49-9D8F-D61EF027C302}"/>
              </a:ext>
            </a:extLst>
          </p:cNvPr>
          <p:cNvSpPr/>
          <p:nvPr/>
        </p:nvSpPr>
        <p:spPr>
          <a:xfrm>
            <a:off x="915987" y="6597060"/>
            <a:ext cx="9906000" cy="250165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8E463AD0-BF9A-E845-846A-D0B2C8FAB734}"/>
              </a:ext>
            </a:extLst>
          </p:cNvPr>
          <p:cNvSpPr txBox="1">
            <a:spLocks/>
          </p:cNvSpPr>
          <p:nvPr/>
        </p:nvSpPr>
        <p:spPr>
          <a:xfrm>
            <a:off x="1340105" y="6788524"/>
            <a:ext cx="9329482" cy="250787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685663" indent="-685663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5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603" indent="-571386" algn="l" defTabSz="182843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5543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99760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3977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5400" dirty="0">
                <a:solidFill>
                  <a:schemeClr val="bg1"/>
                </a:solidFill>
              </a:rPr>
              <a:t>Global annual losses due to PPR is estimated to be up to </a:t>
            </a:r>
            <a:r>
              <a:rPr lang="en-US" sz="5400" b="1" dirty="0">
                <a:solidFill>
                  <a:srgbClr val="FFC000"/>
                </a:solidFill>
              </a:rPr>
              <a:t>$2.1 billion</a:t>
            </a:r>
          </a:p>
          <a:p>
            <a:pPr marL="0" indent="0">
              <a:buNone/>
            </a:pPr>
            <a:r>
              <a:rPr lang="en-US" sz="2600" dirty="0">
                <a:solidFill>
                  <a:schemeClr val="bg1"/>
                </a:solidFill>
              </a:rPr>
              <a:t>(OIE, 2019)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F7929292-158A-8E43-BD7F-0AF82D6C3C09}"/>
              </a:ext>
            </a:extLst>
          </p:cNvPr>
          <p:cNvSpPr txBox="1">
            <a:spLocks/>
          </p:cNvSpPr>
          <p:nvPr/>
        </p:nvSpPr>
        <p:spPr>
          <a:xfrm>
            <a:off x="2592387" y="9525000"/>
            <a:ext cx="12056142" cy="27982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685663" indent="-685663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5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603" indent="-571386" algn="l" defTabSz="182843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5543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99760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3977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400" dirty="0">
                <a:solidFill>
                  <a:schemeClr val="bg1"/>
                </a:solidFill>
              </a:rPr>
              <a:t>PPR compromises national and regional economic progress, </a:t>
            </a:r>
            <a:r>
              <a:rPr lang="en-US" sz="4400" b="1" dirty="0">
                <a:solidFill>
                  <a:srgbClr val="FFC000"/>
                </a:solidFill>
              </a:rPr>
              <a:t>turning back the clock on decades of development progress and outcomes.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</a:rPr>
              <a:t>(OIE, 2019)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7E167940-B540-43D6-9E0C-6A23247F7367}"/>
              </a:ext>
            </a:extLst>
          </p:cNvPr>
          <p:cNvSpPr txBox="1">
            <a:spLocks/>
          </p:cNvSpPr>
          <p:nvPr/>
        </p:nvSpPr>
        <p:spPr>
          <a:xfrm>
            <a:off x="915987" y="786119"/>
            <a:ext cx="16444965" cy="1219051"/>
          </a:xfrm>
          <a:prstGeom prst="rect">
            <a:avLst/>
          </a:prstGeom>
        </p:spPr>
        <p:txBody>
          <a:bodyPr/>
          <a:lstStyle>
            <a:lvl1pPr marL="685663" indent="-685663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5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603" indent="-571386" algn="l" defTabSz="182843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5543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99760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3977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6000" dirty="0">
                <a:solidFill>
                  <a:srgbClr val="992A45"/>
                </a:solidFill>
              </a:rPr>
              <a:t>Problem</a:t>
            </a:r>
          </a:p>
          <a:p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431EEF0-9E3D-45A7-A5E3-712442881D24}"/>
              </a:ext>
            </a:extLst>
          </p:cNvPr>
          <p:cNvSpPr/>
          <p:nvPr/>
        </p:nvSpPr>
        <p:spPr>
          <a:xfrm>
            <a:off x="934827" y="1922621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303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  <p:bldP spid="12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mammal&#10;&#10;Description automatically generated">
            <a:extLst>
              <a:ext uri="{FF2B5EF4-FFF2-40B4-BE49-F238E27FC236}">
                <a16:creationId xmlns:a16="http://schemas.microsoft.com/office/drawing/2014/main" id="{792F349C-2DD6-F747-B88F-5711D52847F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4361" y="2639798"/>
            <a:ext cx="9628402" cy="96284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28D9C86-CA8D-CE4B-A7B4-FB151F021911}"/>
              </a:ext>
            </a:extLst>
          </p:cNvPr>
          <p:cNvSpPr/>
          <p:nvPr/>
        </p:nvSpPr>
        <p:spPr>
          <a:xfrm>
            <a:off x="13091480" y="11577818"/>
            <a:ext cx="10068020" cy="20212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1">
            <a:extLst>
              <a:ext uri="{FF2B5EF4-FFF2-40B4-BE49-F238E27FC236}">
                <a16:creationId xmlns:a16="http://schemas.microsoft.com/office/drawing/2014/main" id="{E2083CAB-958F-451E-97E8-2BB2F71D145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069536" y="724876"/>
            <a:ext cx="10560595" cy="9914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Vaccination is a viable solution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BFD6A1A9-F71D-4A8B-AE72-E90EE63A168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147325" y="2704131"/>
            <a:ext cx="9229184" cy="2430307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FAO-led Global Control and Eradication Strategy (GCES) by</a:t>
            </a:r>
            <a:r>
              <a:rPr lang="en-US" sz="4400" b="1" dirty="0">
                <a:solidFill>
                  <a:schemeClr val="bg1"/>
                </a:solidFill>
              </a:rPr>
              <a:t> </a:t>
            </a:r>
            <a:r>
              <a:rPr lang="en-US" sz="4400" b="1" dirty="0">
                <a:solidFill>
                  <a:srgbClr val="FFC000"/>
                </a:solidFill>
              </a:rPr>
              <a:t>2030</a:t>
            </a:r>
            <a:r>
              <a:rPr lang="en-US" sz="4400" b="1" dirty="0">
                <a:solidFill>
                  <a:schemeClr val="bg1"/>
                </a:solidFill>
              </a:rPr>
              <a:t> </a:t>
            </a:r>
          </a:p>
          <a:p>
            <a:r>
              <a:rPr lang="en-US" sz="4400" dirty="0">
                <a:solidFill>
                  <a:schemeClr val="bg1"/>
                </a:solidFill>
              </a:rPr>
              <a:t>Senegal has set its goal to </a:t>
            </a:r>
            <a:r>
              <a:rPr lang="en-US" sz="4400" b="1" dirty="0">
                <a:solidFill>
                  <a:srgbClr val="FFC000"/>
                </a:solidFill>
              </a:rPr>
              <a:t>2025.</a:t>
            </a:r>
            <a:endParaRPr lang="en-US" sz="4400" dirty="0">
              <a:solidFill>
                <a:srgbClr val="FFC00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47131FE-8C8A-43A0-9B3B-28AAC8B83F4D}"/>
              </a:ext>
            </a:extLst>
          </p:cNvPr>
          <p:cNvSpPr/>
          <p:nvPr/>
        </p:nvSpPr>
        <p:spPr>
          <a:xfrm>
            <a:off x="2114362" y="1601995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7D855FD-1CB8-D74B-9CB0-07DB911CADA1}"/>
              </a:ext>
            </a:extLst>
          </p:cNvPr>
          <p:cNvGrpSpPr/>
          <p:nvPr/>
        </p:nvGrpSpPr>
        <p:grpSpPr>
          <a:xfrm>
            <a:off x="2378818" y="5651287"/>
            <a:ext cx="7971101" cy="5737105"/>
            <a:chOff x="17562351" y="457200"/>
            <a:chExt cx="6397640" cy="451076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F117DA4-6A52-475E-922A-4911DE5B7C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562351" y="457200"/>
              <a:ext cx="6397639" cy="4182114"/>
            </a:xfrm>
            <a:prstGeom prst="rect">
              <a:avLst/>
            </a:prstGeom>
          </p:spPr>
        </p:pic>
        <p:sp>
          <p:nvSpPr>
            <p:cNvPr id="18" name="Text Box 36">
              <a:extLst>
                <a:ext uri="{FF2B5EF4-FFF2-40B4-BE49-F238E27FC236}">
                  <a16:creationId xmlns:a16="http://schemas.microsoft.com/office/drawing/2014/main" id="{A92CA38F-5B8D-4C19-8DF2-BAC7446326EC}"/>
                </a:ext>
              </a:extLst>
            </p:cNvPr>
            <p:cNvSpPr txBox="1"/>
            <p:nvPr/>
          </p:nvSpPr>
          <p:spPr>
            <a:xfrm>
              <a:off x="17562351" y="4639315"/>
              <a:ext cx="6397640" cy="328652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Source: DSV Senegal, 2021</a:t>
              </a:r>
              <a:endPara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E385528E-3475-9D4A-BF74-543168BB30BC}"/>
              </a:ext>
            </a:extLst>
          </p:cNvPr>
          <p:cNvSpPr txBox="1">
            <a:spLocks/>
          </p:cNvSpPr>
          <p:nvPr/>
        </p:nvSpPr>
        <p:spPr>
          <a:xfrm>
            <a:off x="13386659" y="11767498"/>
            <a:ext cx="9628401" cy="183161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/>
              <a:t>PPR is preventable with </a:t>
            </a:r>
            <a:r>
              <a:rPr lang="en-US" sz="3600" b="1" dirty="0"/>
              <a:t>effective and inexpensive vaccines </a:t>
            </a:r>
            <a:r>
              <a:rPr lang="en-US" sz="3600" dirty="0"/>
              <a:t>that provide immunity for life. Vaccine availability is </a:t>
            </a:r>
            <a:r>
              <a:rPr lang="en-US" sz="3600" b="1" dirty="0"/>
              <a:t>limited in the Sahel</a:t>
            </a:r>
            <a:r>
              <a:rPr lang="en-US" sz="36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461BD3-FC43-0546-BFD2-94732AEFF3E0}"/>
              </a:ext>
            </a:extLst>
          </p:cNvPr>
          <p:cNvSpPr txBox="1"/>
          <p:nvPr/>
        </p:nvSpPr>
        <p:spPr>
          <a:xfrm>
            <a:off x="2381714" y="11388392"/>
            <a:ext cx="6934200" cy="1200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Prioritization map for PPR vaccination in Senegal.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8029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CB0F54D-0C24-6148-B9E8-61B393C45395}"/>
              </a:ext>
            </a:extLst>
          </p:cNvPr>
          <p:cNvSpPr/>
          <p:nvPr/>
        </p:nvSpPr>
        <p:spPr>
          <a:xfrm>
            <a:off x="1345558" y="1714799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sp>
        <p:nvSpPr>
          <p:cNvPr id="21" name="Text Placeholder 1">
            <a:extLst>
              <a:ext uri="{FF2B5EF4-FFF2-40B4-BE49-F238E27FC236}">
                <a16:creationId xmlns:a16="http://schemas.microsoft.com/office/drawing/2014/main" id="{166F235D-961B-B84F-8C78-7BBC85657C3E}"/>
              </a:ext>
            </a:extLst>
          </p:cNvPr>
          <p:cNvSpPr txBox="1">
            <a:spLocks/>
          </p:cNvSpPr>
          <p:nvPr/>
        </p:nvSpPr>
        <p:spPr>
          <a:xfrm>
            <a:off x="1255612" y="533352"/>
            <a:ext cx="4645944" cy="10266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685663" indent="-685663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5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603" indent="-571386" algn="l" defTabSz="182843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5543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99760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3977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6000" b="1" dirty="0">
                <a:solidFill>
                  <a:schemeClr val="bg1"/>
                </a:solidFill>
              </a:rPr>
              <a:t>OUTCOMES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EA09A97-82BC-224B-8552-6F0B8467C67B}"/>
              </a:ext>
            </a:extLst>
          </p:cNvPr>
          <p:cNvGrpSpPr/>
          <p:nvPr/>
        </p:nvGrpSpPr>
        <p:grpSpPr>
          <a:xfrm>
            <a:off x="830006" y="3004355"/>
            <a:ext cx="22679097" cy="5050913"/>
            <a:chOff x="670156" y="3492792"/>
            <a:chExt cx="22679097" cy="5050913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0E6B936B-38DF-4E45-9D96-CDE464DB5C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702"/>
            <a:stretch/>
          </p:blipFill>
          <p:spPr>
            <a:xfrm>
              <a:off x="13525501" y="3492792"/>
              <a:ext cx="9823752" cy="5050913"/>
            </a:xfrm>
            <a:prstGeom prst="rect">
              <a:avLst/>
            </a:prstGeom>
            <a:effectLst>
              <a:outerShdw blurRad="235530" dist="38100" dir="2700000" algn="tl" rotWithShape="0">
                <a:prstClr val="black">
                  <a:alpha val="86059"/>
                </a:prstClr>
              </a:outerShdw>
            </a:effectLst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FDB0F2C-AD06-6B43-A6D9-DEB079254218}"/>
                </a:ext>
              </a:extLst>
            </p:cNvPr>
            <p:cNvGrpSpPr/>
            <p:nvPr/>
          </p:nvGrpSpPr>
          <p:grpSpPr>
            <a:xfrm>
              <a:off x="670156" y="4179402"/>
              <a:ext cx="10175785" cy="1779071"/>
              <a:chOff x="876849" y="4179402"/>
              <a:chExt cx="10175785" cy="1779071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FA4A5EDB-EAE6-384A-93F2-A93EA897BBF8}"/>
                  </a:ext>
                </a:extLst>
              </p:cNvPr>
              <p:cNvSpPr/>
              <p:nvPr/>
            </p:nvSpPr>
            <p:spPr>
              <a:xfrm>
                <a:off x="876849" y="4179402"/>
                <a:ext cx="10175785" cy="1779071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 Placeholder 2">
                <a:extLst>
                  <a:ext uri="{FF2B5EF4-FFF2-40B4-BE49-F238E27FC236}">
                    <a16:creationId xmlns:a16="http://schemas.microsoft.com/office/drawing/2014/main" id="{8FC248BF-5CF4-4AD3-A881-4455D6E1C91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13681" y="4290524"/>
                <a:ext cx="9370077" cy="129540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685663" marR="0" indent="-685663" algn="l" defTabSz="1828434" rtl="0" eaLnBrk="1" fontAlgn="base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600"/>
                  </a:spcAft>
                  <a:buClrTx/>
                  <a:buSzTx/>
                  <a:buFont typeface="Arial" pitchFamily="34" charset="0"/>
                  <a:buChar char="•"/>
                  <a:tabLst/>
                  <a:defRPr sz="47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485603" marR="0" indent="-571386" algn="l" defTabSz="1828434" rtl="0" eaLnBrk="1" fontAlgn="auto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600"/>
                  </a:spcAft>
                  <a:buClrTx/>
                  <a:buSzTx/>
                  <a:buFont typeface="Arial" pitchFamily="34" charset="0"/>
                  <a:buChar char="–"/>
                  <a:tabLst/>
                  <a:defRPr sz="47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285543" marR="0" indent="-457109" algn="l" defTabSz="1828434" rtl="0" eaLnBrk="1" fontAlgn="auto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600"/>
                  </a:spcAft>
                  <a:buClrTx/>
                  <a:buSzTx/>
                  <a:buFont typeface="Arial" pitchFamily="34" charset="0"/>
                  <a:buChar char="•"/>
                  <a:tabLst/>
                  <a:defRPr sz="39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3199760" marR="0" indent="-457109" algn="l" defTabSz="1828434" rtl="0" eaLnBrk="1" fontAlgn="auto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600"/>
                  </a:spcAft>
                  <a:buClrTx/>
                  <a:buSzTx/>
                  <a:buFont typeface="Arial" pitchFamily="34" charset="0"/>
                  <a:buChar char="–"/>
                  <a:tabLst/>
                  <a:defRPr sz="35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4113977" marR="0" indent="-457109" algn="l" defTabSz="1828434" rtl="0" eaLnBrk="1" fontAlgn="auto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600"/>
                  </a:spcAft>
                  <a:buClrTx/>
                  <a:buSzTx/>
                  <a:buFont typeface="Arial" pitchFamily="34" charset="0"/>
                  <a:buChar char="»"/>
                  <a:tabLst/>
                  <a:defRPr sz="35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5028194" indent="-457109" algn="l" defTabSz="1828434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9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942412" indent="-457109" algn="l" defTabSz="1828434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9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856629" indent="-457109" algn="l" defTabSz="1828434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9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770846" indent="-457109" algn="l" defTabSz="1828434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9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800" b="1" dirty="0">
                    <a:solidFill>
                      <a:schemeClr val="bg1"/>
                    </a:solidFill>
                  </a:rPr>
                  <a:t>Benefit Cost Ratio of </a:t>
                </a:r>
                <a:r>
                  <a:rPr lang="en-US" sz="4800" b="1" dirty="0">
                    <a:solidFill>
                      <a:srgbClr val="FFC000"/>
                    </a:solidFill>
                  </a:rPr>
                  <a:t>33.8 per dollar</a:t>
                </a:r>
                <a:r>
                  <a:rPr lang="en-US" sz="4800" b="1" dirty="0">
                    <a:solidFill>
                      <a:schemeClr val="bg1"/>
                    </a:solidFill>
                  </a:rPr>
                  <a:t> </a:t>
                </a:r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800" dirty="0">
                    <a:solidFill>
                      <a:schemeClr val="bg1"/>
                    </a:solidFill>
                  </a:rPr>
                  <a:t>(Jones et al. 2016)</a:t>
                </a:r>
                <a:endParaRPr lang="en-US" sz="400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endParaRPr lang="en-US" sz="6600" dirty="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95A335-204E-AE4A-869E-34672E9C548C}"/>
              </a:ext>
            </a:extLst>
          </p:cNvPr>
          <p:cNvGrpSpPr/>
          <p:nvPr/>
        </p:nvGrpSpPr>
        <p:grpSpPr>
          <a:xfrm>
            <a:off x="1330524" y="2312440"/>
            <a:ext cx="22686715" cy="9574760"/>
            <a:chOff x="1700459" y="1583733"/>
            <a:chExt cx="22686715" cy="9574760"/>
          </a:xfrm>
        </p:grpSpPr>
        <p:pic>
          <p:nvPicPr>
            <p:cNvPr id="43" name="Picture 42" descr="A picture containing ground, dog, outdoor, mammal&#10;&#10;Description automatically generated">
              <a:extLst>
                <a:ext uri="{FF2B5EF4-FFF2-40B4-BE49-F238E27FC236}">
                  <a16:creationId xmlns:a16="http://schemas.microsoft.com/office/drawing/2014/main" id="{E41D7366-0CC3-4043-B1BD-68FF2C5FFA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333794" y="1583733"/>
              <a:ext cx="11053380" cy="9574760"/>
            </a:xfrm>
            <a:prstGeom prst="rect">
              <a:avLst/>
            </a:prstGeom>
          </p:spPr>
        </p:pic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3F596C71-5E4E-B74D-876A-EABBC4A5DE5D}"/>
                </a:ext>
              </a:extLst>
            </p:cNvPr>
            <p:cNvGrpSpPr/>
            <p:nvPr/>
          </p:nvGrpSpPr>
          <p:grpSpPr>
            <a:xfrm>
              <a:off x="1700459" y="4747541"/>
              <a:ext cx="11125199" cy="4334399"/>
              <a:chOff x="625659" y="2772349"/>
              <a:chExt cx="11125199" cy="4334399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8130C3F1-678C-834C-914A-8033798CBC65}"/>
                  </a:ext>
                </a:extLst>
              </p:cNvPr>
              <p:cNvSpPr/>
              <p:nvPr/>
            </p:nvSpPr>
            <p:spPr>
              <a:xfrm>
                <a:off x="625659" y="2772349"/>
                <a:ext cx="11125199" cy="398935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Text Placeholder 2">
                <a:extLst>
                  <a:ext uri="{FF2B5EF4-FFF2-40B4-BE49-F238E27FC236}">
                    <a16:creationId xmlns:a16="http://schemas.microsoft.com/office/drawing/2014/main" id="{1BEB61C1-FC16-4140-996B-BC88E20E03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33686" y="3297019"/>
                <a:ext cx="10175785" cy="380972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685663" marR="0" indent="-685663" algn="l" defTabSz="1828434" rtl="0" eaLnBrk="1" fontAlgn="base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600"/>
                  </a:spcAft>
                  <a:buClrTx/>
                  <a:buSzTx/>
                  <a:buFont typeface="Arial" pitchFamily="34" charset="0"/>
                  <a:buChar char="•"/>
                  <a:tabLst/>
                  <a:defRPr sz="47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485603" marR="0" indent="-571386" algn="l" defTabSz="1828434" rtl="0" eaLnBrk="1" fontAlgn="auto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600"/>
                  </a:spcAft>
                  <a:buClrTx/>
                  <a:buSzTx/>
                  <a:buFont typeface="Arial" pitchFamily="34" charset="0"/>
                  <a:buChar char="–"/>
                  <a:tabLst/>
                  <a:defRPr sz="47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285543" marR="0" indent="-457109" algn="l" defTabSz="1828434" rtl="0" eaLnBrk="1" fontAlgn="auto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600"/>
                  </a:spcAft>
                  <a:buClrTx/>
                  <a:buSzTx/>
                  <a:buFont typeface="Arial" pitchFamily="34" charset="0"/>
                  <a:buChar char="•"/>
                  <a:tabLst/>
                  <a:defRPr sz="39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3199760" marR="0" indent="-457109" algn="l" defTabSz="1828434" rtl="0" eaLnBrk="1" fontAlgn="auto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600"/>
                  </a:spcAft>
                  <a:buClrTx/>
                  <a:buSzTx/>
                  <a:buFont typeface="Arial" pitchFamily="34" charset="0"/>
                  <a:buChar char="–"/>
                  <a:tabLst/>
                  <a:defRPr sz="35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4113977" marR="0" indent="-457109" algn="l" defTabSz="1828434" rtl="0" eaLnBrk="1" fontAlgn="auto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600"/>
                  </a:spcAft>
                  <a:buClrTx/>
                  <a:buSzTx/>
                  <a:buFont typeface="Arial" pitchFamily="34" charset="0"/>
                  <a:buChar char="»"/>
                  <a:tabLst/>
                  <a:defRPr sz="35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5028194" indent="-457109" algn="l" defTabSz="1828434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9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942412" indent="-457109" algn="l" defTabSz="1828434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9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856629" indent="-457109" algn="l" defTabSz="1828434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9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770846" indent="-457109" algn="l" defTabSz="1828434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9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fontAlgn="auto">
                  <a:spcBef>
                    <a:spcPct val="20000"/>
                  </a:spcBef>
                  <a:spcAft>
                    <a:spcPts val="0"/>
                  </a:spcAft>
                  <a:buNone/>
                </a:pPr>
                <a:r>
                  <a:rPr lang="en-US" sz="4400" dirty="0">
                    <a:solidFill>
                      <a:prstClr val="white"/>
                    </a:solidFill>
                  </a:rPr>
                  <a:t>Eradicating PPR will contribute to </a:t>
                </a:r>
                <a:r>
                  <a:rPr lang="en-US" sz="4800" b="1" dirty="0">
                    <a:solidFill>
                      <a:srgbClr val="FFC000"/>
                    </a:solidFill>
                  </a:rPr>
                  <a:t>food &amp; nutrition security, poverty reduction, conflict alleviation, </a:t>
                </a:r>
                <a:r>
                  <a:rPr lang="en-US" sz="4800" dirty="0">
                    <a:solidFill>
                      <a:prstClr val="white"/>
                    </a:solidFill>
                  </a:rPr>
                  <a:t>and</a:t>
                </a:r>
                <a:r>
                  <a:rPr lang="en-US" sz="4800" b="1" dirty="0">
                    <a:solidFill>
                      <a:prstClr val="white"/>
                    </a:solidFill>
                  </a:rPr>
                  <a:t> </a:t>
                </a:r>
                <a:r>
                  <a:rPr lang="en-US" sz="4800" b="1" dirty="0">
                    <a:solidFill>
                      <a:srgbClr val="FFC000"/>
                    </a:solidFill>
                  </a:rPr>
                  <a:t>strengthening resilience</a:t>
                </a:r>
                <a:r>
                  <a:rPr lang="en-US" sz="4800" b="1" dirty="0">
                    <a:solidFill>
                      <a:prstClr val="white"/>
                    </a:solidFill>
                  </a:rPr>
                  <a:t> </a:t>
                </a:r>
                <a:r>
                  <a:rPr lang="en-US" sz="4400" dirty="0">
                    <a:solidFill>
                      <a:prstClr val="white"/>
                    </a:solidFill>
                  </a:rPr>
                  <a:t>of these millions' poor farmers</a:t>
                </a:r>
                <a:endParaRPr lang="en-US" sz="4800" dirty="0">
                  <a:solidFill>
                    <a:prstClr val="white"/>
                  </a:solidFill>
                </a:endParaRPr>
              </a:p>
              <a:p>
                <a:pPr marL="0" indent="0">
                  <a:buNone/>
                </a:pPr>
                <a:endParaRPr lang="en-US" sz="6600" dirty="0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08A2E7E-AB0E-4948-8106-81B9D21BB22C}"/>
              </a:ext>
            </a:extLst>
          </p:cNvPr>
          <p:cNvGrpSpPr/>
          <p:nvPr/>
        </p:nvGrpSpPr>
        <p:grpSpPr>
          <a:xfrm>
            <a:off x="3997935" y="9465601"/>
            <a:ext cx="19707224" cy="3888087"/>
            <a:chOff x="4367870" y="8761113"/>
            <a:chExt cx="19707224" cy="3888087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C05BDDC-FA90-7444-9369-664157192BF7}"/>
                </a:ext>
              </a:extLst>
            </p:cNvPr>
            <p:cNvGrpSpPr/>
            <p:nvPr/>
          </p:nvGrpSpPr>
          <p:grpSpPr>
            <a:xfrm>
              <a:off x="4367870" y="8761113"/>
              <a:ext cx="9471415" cy="2303493"/>
              <a:chOff x="3702516" y="8460556"/>
              <a:chExt cx="9471415" cy="2303493"/>
            </a:xfrm>
          </p:grpSpPr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BE015401-6F57-7449-8DF3-CAFE14A0A3C2}"/>
                  </a:ext>
                </a:extLst>
              </p:cNvPr>
              <p:cNvSpPr/>
              <p:nvPr/>
            </p:nvSpPr>
            <p:spPr>
              <a:xfrm>
                <a:off x="3702516" y="8460556"/>
                <a:ext cx="9164446" cy="2303493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4" name="Text Placeholder 2">
                <a:extLst>
                  <a:ext uri="{FF2B5EF4-FFF2-40B4-BE49-F238E27FC236}">
                    <a16:creationId xmlns:a16="http://schemas.microsoft.com/office/drawing/2014/main" id="{320A5809-A20C-8E4D-BA64-1C3CA9F4277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80075" y="8790215"/>
                <a:ext cx="8993856" cy="164417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685663" marR="0" indent="-685663" algn="l" defTabSz="1828434" rtl="0" eaLnBrk="1" fontAlgn="base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600"/>
                  </a:spcAft>
                  <a:buClrTx/>
                  <a:buSzTx/>
                  <a:buFont typeface="Arial" pitchFamily="34" charset="0"/>
                  <a:buChar char="•"/>
                  <a:tabLst/>
                  <a:defRPr sz="47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485603" marR="0" indent="-571386" algn="l" defTabSz="1828434" rtl="0" eaLnBrk="1" fontAlgn="auto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600"/>
                  </a:spcAft>
                  <a:buClrTx/>
                  <a:buSzTx/>
                  <a:buFont typeface="Arial" pitchFamily="34" charset="0"/>
                  <a:buChar char="–"/>
                  <a:tabLst/>
                  <a:defRPr sz="47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285543" marR="0" indent="-457109" algn="l" defTabSz="1828434" rtl="0" eaLnBrk="1" fontAlgn="auto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600"/>
                  </a:spcAft>
                  <a:buClrTx/>
                  <a:buSzTx/>
                  <a:buFont typeface="Arial" pitchFamily="34" charset="0"/>
                  <a:buChar char="•"/>
                  <a:tabLst/>
                  <a:defRPr sz="39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3199760" marR="0" indent="-457109" algn="l" defTabSz="1828434" rtl="0" eaLnBrk="1" fontAlgn="auto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600"/>
                  </a:spcAft>
                  <a:buClrTx/>
                  <a:buSzTx/>
                  <a:buFont typeface="Arial" pitchFamily="34" charset="0"/>
                  <a:buChar char="–"/>
                  <a:tabLst/>
                  <a:defRPr sz="35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4113977" marR="0" indent="-457109" algn="l" defTabSz="1828434" rtl="0" eaLnBrk="1" fontAlgn="auto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600"/>
                  </a:spcAft>
                  <a:buClrTx/>
                  <a:buSzTx/>
                  <a:buFont typeface="Arial" pitchFamily="34" charset="0"/>
                  <a:buChar char="»"/>
                  <a:tabLst/>
                  <a:defRPr sz="35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5028194" indent="-457109" algn="l" defTabSz="1828434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9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942412" indent="-457109" algn="l" defTabSz="1828434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9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856629" indent="-457109" algn="l" defTabSz="1828434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9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770846" indent="-457109" algn="l" defTabSz="1828434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999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4800" dirty="0">
                    <a:solidFill>
                      <a:schemeClr val="bg1"/>
                    </a:solidFill>
                  </a:rPr>
                  <a:t>It will play a role in achieving </a:t>
                </a:r>
                <a:r>
                  <a:rPr lang="en-US" sz="4800" b="1" dirty="0">
                    <a:solidFill>
                      <a:srgbClr val="FFC000"/>
                    </a:solidFill>
                  </a:rPr>
                  <a:t>Sustainable Development Goals.</a:t>
                </a:r>
                <a:endParaRPr lang="en-US" sz="48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5606B921-6FB4-8A43-B6D3-075AF81242F0}"/>
                </a:ext>
              </a:extLst>
            </p:cNvPr>
            <p:cNvGrpSpPr/>
            <p:nvPr/>
          </p:nvGrpSpPr>
          <p:grpSpPr>
            <a:xfrm>
              <a:off x="14581686" y="10490453"/>
              <a:ext cx="9493408" cy="2158747"/>
              <a:chOff x="14581686" y="10490453"/>
              <a:chExt cx="9493408" cy="2158747"/>
            </a:xfrm>
          </p:grpSpPr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C9A5FC98-8DC7-6F4D-816A-48884F904C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931969" y="10506075"/>
                <a:ext cx="2143125" cy="2143125"/>
              </a:xfrm>
              <a:prstGeom prst="rect">
                <a:avLst/>
              </a:prstGeom>
            </p:spPr>
          </p:pic>
          <p:pic>
            <p:nvPicPr>
              <p:cNvPr id="60" name="Picture 59">
                <a:extLst>
                  <a:ext uri="{FF2B5EF4-FFF2-40B4-BE49-F238E27FC236}">
                    <a16:creationId xmlns:a16="http://schemas.microsoft.com/office/drawing/2014/main" id="{39BA46E0-ABB8-E34D-A911-3AA09F372A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031780" y="10500608"/>
                <a:ext cx="2143125" cy="2143125"/>
              </a:xfrm>
              <a:prstGeom prst="rect">
                <a:avLst/>
              </a:prstGeom>
            </p:spPr>
          </p:pic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A8D760B0-20C9-9747-8632-15D9A422BA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9481874" y="10490453"/>
                <a:ext cx="2143125" cy="2143125"/>
              </a:xfrm>
              <a:prstGeom prst="rect">
                <a:avLst/>
              </a:prstGeom>
            </p:spPr>
          </p:pic>
          <p:pic>
            <p:nvPicPr>
              <p:cNvPr id="62" name="Picture 61">
                <a:extLst>
                  <a:ext uri="{FF2B5EF4-FFF2-40B4-BE49-F238E27FC236}">
                    <a16:creationId xmlns:a16="http://schemas.microsoft.com/office/drawing/2014/main" id="{F7748ABA-B7EB-644F-BC92-C2D31D39D6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4581686" y="10500609"/>
                <a:ext cx="2143125" cy="21431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3356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D4372F3-C6C2-4001-AB9A-3976E6042E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43547" y="-838200"/>
            <a:ext cx="12523540" cy="15927593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3798790C-21BB-4DEF-9669-6FC6B87DAA79}"/>
              </a:ext>
            </a:extLst>
          </p:cNvPr>
          <p:cNvGrpSpPr/>
          <p:nvPr/>
        </p:nvGrpSpPr>
        <p:grpSpPr>
          <a:xfrm rot="16395626">
            <a:off x="14139127" y="581804"/>
            <a:ext cx="3074027" cy="3290399"/>
            <a:chOff x="18441987" y="3069986"/>
            <a:chExt cx="5486400" cy="4347539"/>
          </a:xfrm>
        </p:grpSpPr>
        <p:sp>
          <p:nvSpPr>
            <p:cNvPr id="4" name="Thought Bubble: Cloud 3">
              <a:extLst>
                <a:ext uri="{FF2B5EF4-FFF2-40B4-BE49-F238E27FC236}">
                  <a16:creationId xmlns:a16="http://schemas.microsoft.com/office/drawing/2014/main" id="{B8C3258B-174F-488A-BEAB-497A4A92D113}"/>
                </a:ext>
              </a:extLst>
            </p:cNvPr>
            <p:cNvSpPr/>
            <p:nvPr/>
          </p:nvSpPr>
          <p:spPr>
            <a:xfrm>
              <a:off x="18441987" y="3200400"/>
              <a:ext cx="5486400" cy="4191000"/>
            </a:xfrm>
            <a:prstGeom prst="cloudCallout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8F2FA32-A057-4415-B9D2-F3ACECDC7B9F}"/>
                </a:ext>
              </a:extLst>
            </p:cNvPr>
            <p:cNvSpPr txBox="1"/>
            <p:nvPr/>
          </p:nvSpPr>
          <p:spPr>
            <a:xfrm rot="5499601">
              <a:off x="19180182" y="4869568"/>
              <a:ext cx="4347539" cy="748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6">
                      <a:lumMod val="75000"/>
                    </a:schemeClr>
                  </a:solidFill>
                </a:rPr>
                <a:t>“…Thank You.”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9D73DB1-F4E1-E941-B0B1-3A6BE8B4D727}"/>
              </a:ext>
            </a:extLst>
          </p:cNvPr>
          <p:cNvSpPr txBox="1"/>
          <p:nvPr/>
        </p:nvSpPr>
        <p:spPr>
          <a:xfrm>
            <a:off x="3354387" y="4425693"/>
            <a:ext cx="10134600" cy="4554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 WFF TRC mentor, Andrew Mang’ula</a:t>
            </a: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Toastmasters coaches</a:t>
            </a: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Barbara Wieland</a:t>
            </a: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Mireille Ferrari</a:t>
            </a: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entire </a:t>
            </a:r>
            <a:r>
              <a:rPr lang="en-US" sz="4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ECoPPR</a:t>
            </a: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Project Team</a:t>
            </a: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collaborators at (ISRA &amp; DSV) in Senegal</a:t>
            </a: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ILRI for this exciting journey.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B3ABEC-4500-A143-B51C-BF19CF7A04F0}"/>
              </a:ext>
            </a:extLst>
          </p:cNvPr>
          <p:cNvSpPr txBox="1"/>
          <p:nvPr/>
        </p:nvSpPr>
        <p:spPr>
          <a:xfrm>
            <a:off x="3418813" y="3114212"/>
            <a:ext cx="8774774" cy="1077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6399" b="1" dirty="0">
                <a:solidFill>
                  <a:schemeClr val="accent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My s</a:t>
            </a:r>
            <a:r>
              <a:rPr kumimoji="0" lang="en-US" sz="6399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pecial</a:t>
            </a:r>
            <a:r>
              <a:rPr kumimoji="0" lang="en-US" sz="6399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thanks go to…</a:t>
            </a:r>
            <a:endParaRPr lang="en-US" sz="3599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24A825-CDFC-4C89-8044-83CD8F84C6C3}"/>
              </a:ext>
            </a:extLst>
          </p:cNvPr>
          <p:cNvSpPr txBox="1"/>
          <p:nvPr/>
        </p:nvSpPr>
        <p:spPr>
          <a:xfrm>
            <a:off x="14174787" y="12954000"/>
            <a:ext cx="10193193" cy="64633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p.kotchofa@cgiar.org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1358C157-611E-1B43-9CB4-D85D93957F3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787" y="9448800"/>
            <a:ext cx="2438400" cy="11342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118B42-BB1B-4AD0-B34C-6243962D81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87215" y="9448800"/>
            <a:ext cx="1686829" cy="1328212"/>
          </a:xfrm>
          <a:prstGeom prst="rect">
            <a:avLst/>
          </a:prstGeom>
        </p:spPr>
      </p:pic>
      <p:pic>
        <p:nvPicPr>
          <p:cNvPr id="13" name="Graphic 12" descr="Email with solid fill">
            <a:extLst>
              <a:ext uri="{FF2B5EF4-FFF2-40B4-BE49-F238E27FC236}">
                <a16:creationId xmlns:a16="http://schemas.microsoft.com/office/drawing/2014/main" id="{3A09EC1E-732D-4AF4-B048-334FFAF5516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6536987" y="12917269"/>
            <a:ext cx="646331" cy="64633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42865EBB-0673-45A1-ADE7-EC6DE542A623}" vid="{79A9176D-1961-4CCB-8273-F1C445C513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8298C2169890458FD4BDF4A9A1ED37" ma:contentTypeVersion="8" ma:contentTypeDescription="Create a new document." ma:contentTypeScope="" ma:versionID="503c417a568c91312f06aed1c7a4a207">
  <xsd:schema xmlns:xsd="http://www.w3.org/2001/XMLSchema" xmlns:xs="http://www.w3.org/2001/XMLSchema" xmlns:p="http://schemas.microsoft.com/office/2006/metadata/properties" xmlns:ns3="c4c76855-bc09-4800-8f5a-f54893a0c058" targetNamespace="http://schemas.microsoft.com/office/2006/metadata/properties" ma:root="true" ma:fieldsID="31fb5b39ca58a828a926075ed710ca75" ns3:_="">
    <xsd:import namespace="c4c76855-bc09-4800-8f5a-f54893a0c05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c76855-bc09-4800-8f5a-f54893a0c0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39CAA18-B8ED-4A5F-AE1D-7FAA1652DF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2692EE2-F029-4F94-A50D-E356EC96A6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4c76855-bc09-4800-8f5a-f54893a0c0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FB85590-8B73-4576-93CE-79ECAF74AFCD}">
  <ds:schemaRefs>
    <ds:schemaRef ds:uri="c4c76855-bc09-4800-8f5a-f54893a0c058"/>
    <ds:schemaRef ds:uri="http://schemas.microsoft.com/office/2006/metadata/properties"/>
    <ds:schemaRef ds:uri="http://www.w3.org/XML/1998/namespace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livestockfish_powerpoint_template</Template>
  <TotalTime>0</TotalTime>
  <Words>438</Words>
  <Application>Microsoft Office PowerPoint</Application>
  <PresentationFormat>Custom</PresentationFormat>
  <Paragraphs>68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2017-02-17T13:16:47Z</dcterms:created>
  <dcterms:modified xsi:type="dcterms:W3CDTF">2021-09-29T10:39:08Z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0x010100AB8298C2169890458FD4BDF4A9A1ED37</vt:lpwstr>
  </property>
</Properties>
</file>