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6" r:id="rId5"/>
  </p:sldMasterIdLst>
  <p:notesMasterIdLst>
    <p:notesMasterId r:id="rId18"/>
  </p:notesMasterIdLst>
  <p:handoutMasterIdLst>
    <p:handoutMasterId r:id="rId19"/>
  </p:handoutMasterIdLst>
  <p:sldIdLst>
    <p:sldId id="377" r:id="rId6"/>
    <p:sldId id="379" r:id="rId7"/>
    <p:sldId id="381" r:id="rId8"/>
    <p:sldId id="382" r:id="rId9"/>
    <p:sldId id="385" r:id="rId10"/>
    <p:sldId id="383" r:id="rId11"/>
    <p:sldId id="384" r:id="rId12"/>
    <p:sldId id="386" r:id="rId13"/>
    <p:sldId id="389" r:id="rId14"/>
    <p:sldId id="387" r:id="rId15"/>
    <p:sldId id="388" r:id="rId16"/>
    <p:sldId id="390" r:id="rId17"/>
  </p:sldIdLst>
  <p:sldSz cx="9144000" cy="6858000" type="screen4x3"/>
  <p:notesSz cx="7077075" cy="9363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orient="horz" pos="3920">
          <p15:clr>
            <a:srgbClr val="A4A3A4"/>
          </p15:clr>
        </p15:guide>
        <p15:guide id="3" orient="horz" pos="4074">
          <p15:clr>
            <a:srgbClr val="A4A3A4"/>
          </p15:clr>
        </p15:guide>
        <p15:guide id="4" orient="horz" pos="2632">
          <p15:clr>
            <a:srgbClr val="A4A3A4"/>
          </p15:clr>
        </p15:guide>
        <p15:guide id="5" orient="horz" pos="2852">
          <p15:clr>
            <a:srgbClr val="A4A3A4"/>
          </p15:clr>
        </p15:guide>
        <p15:guide id="6" pos="43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1C0A"/>
    <a:srgbClr val="801B0A"/>
    <a:srgbClr val="339933"/>
    <a:srgbClr val="996633"/>
    <a:srgbClr val="EC1A04"/>
    <a:srgbClr val="CC3300"/>
    <a:srgbClr val="FF0000"/>
    <a:srgbClr val="CC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24" y="77"/>
      </p:cViewPr>
      <p:guideLst>
        <p:guide orient="horz" pos="2256"/>
        <p:guide orient="horz" pos="3920"/>
        <p:guide orient="horz" pos="4074"/>
        <p:guide orient="horz" pos="2632"/>
        <p:guide orient="horz" pos="2852"/>
        <p:guide pos="43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79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4" y="0"/>
            <a:ext cx="3066733" cy="469779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D40CCA3F-7A9C-4F69-B42F-854C62176EF1}" type="datetimeFigureOut">
              <a:rPr lang="en-IN" smtClean="0"/>
              <a:t>08-12-2021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8"/>
            <a:ext cx="3066733" cy="469778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4" y="8893298"/>
            <a:ext cx="3066733" cy="469778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B593CD00-BEAF-440A-A673-B0530D20896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7990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79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4" y="0"/>
            <a:ext cx="3066733" cy="469779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4EE77D8E-7D45-4B60-A175-3BD830FE5C20}" type="datetimeFigureOut">
              <a:rPr lang="en-IN" smtClean="0"/>
              <a:t>08-12-2021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8"/>
            <a:ext cx="3066733" cy="469778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4" y="8893298"/>
            <a:ext cx="3066733" cy="469778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A46DECCD-15C7-4571-BB0B-A6766803BB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1360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1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7691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06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019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95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723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530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3002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DECCD-15C7-4571-BB0B-A6766803BB59}" type="slidenum">
              <a:rPr kumimoji="0" lang="en-IN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IN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86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801B0A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9BB32B-24EA-4BA4-9024-8A041B8404BE}" type="datetimeFigureOut">
              <a:rPr lang="es-PE"/>
              <a:pPr>
                <a:defRPr/>
              </a:pPr>
              <a:t>8/12/2021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04C23FA-7A34-4379-AFA8-C781DB56A507}" type="slidenum">
              <a:rPr lang="es-PE" altLang="en-US"/>
              <a:pPr/>
              <a:t>‹#›</a:t>
            </a:fld>
            <a:endParaRPr lang="es-PE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457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92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Line 10"/>
          <p:cNvSpPr>
            <a:spLocks noChangeShapeType="1"/>
          </p:cNvSpPr>
          <p:nvPr/>
        </p:nvSpPr>
        <p:spPr bwMode="auto">
          <a:xfrm>
            <a:off x="950913" y="2290763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11"/>
          <p:cNvSpPr>
            <a:spLocks noChangeShapeType="1"/>
          </p:cNvSpPr>
          <p:nvPr/>
        </p:nvSpPr>
        <p:spPr bwMode="auto">
          <a:xfrm>
            <a:off x="0" y="1600200"/>
            <a:ext cx="8686800" cy="0"/>
          </a:xfrm>
          <a:prstGeom prst="line">
            <a:avLst/>
          </a:prstGeom>
          <a:noFill/>
          <a:ln w="12700">
            <a:solidFill>
              <a:srgbClr val="33993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1B0A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1B0A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1B0A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1B0A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1B0A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8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jp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7.jp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hyperlink" Target="https://tools4seedsystems.org/" TargetMode="Externa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n 3">
            <a:extLst>
              <a:ext uri="{FF2B5EF4-FFF2-40B4-BE49-F238E27FC236}">
                <a16:creationId xmlns:a16="http://schemas.microsoft.com/office/drawing/2014/main" id="{06838857-C8D7-48AA-BB45-21E76D727E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341" y="1735676"/>
            <a:ext cx="2597029" cy="279358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2071193" y="3132467"/>
            <a:ext cx="6043292" cy="22626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2000" b="1" dirty="0"/>
              <a:t>FIRST TRAINING ON THE TOOLBOX FOR WORKING WITH ROOT, TUBER AND BANANA SEED SYSTEMS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rgbClr val="663300"/>
                </a:solidFill>
              </a:rPr>
              <a:t>July to October 2021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663300"/>
                </a:solidFill>
              </a:rPr>
              <a:t> </a:t>
            </a:r>
            <a:endParaRPr lang="en-US" sz="1600" dirty="0">
              <a:solidFill>
                <a:srgbClr val="663300"/>
              </a:solidFill>
            </a:endParaRP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2538347" y="2556715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3118190" y="2016944"/>
            <a:ext cx="3762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GRADUATION CEREMONY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062910-5903-482B-B02D-F892E6CD770E}"/>
              </a:ext>
            </a:extLst>
          </p:cNvPr>
          <p:cNvCxnSpPr/>
          <p:nvPr/>
        </p:nvCxnSpPr>
        <p:spPr>
          <a:xfrm>
            <a:off x="3715664" y="5402132"/>
            <a:ext cx="275435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180535" y="8705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80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1458234" y="2533164"/>
            <a:ext cx="6043292" cy="11318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THE WINNERS: TEAM Tanzania!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 </a:t>
            </a:r>
            <a:endParaRPr lang="en-US" sz="2400" dirty="0">
              <a:solidFill>
                <a:srgbClr val="663300"/>
              </a:solidFill>
            </a:endParaRP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1515196" y="2518090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2195271" y="1817516"/>
            <a:ext cx="4429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FOR THE MOST SCIENTIFICALLY RELEVANT PRESENTATION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180535" y="8705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112C58-F10E-4DA9-9C5F-5D5E4D3D27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65313" y="3183796"/>
            <a:ext cx="3447914" cy="258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742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1550354" y="3089273"/>
            <a:ext cx="6043292" cy="11318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THE WINNERS: TEAM Uganda!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 </a:t>
            </a:r>
            <a:endParaRPr lang="en-US" sz="2400" dirty="0">
              <a:solidFill>
                <a:srgbClr val="663300"/>
              </a:solidFill>
            </a:endParaRP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1879998" y="2993951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1227595" y="1670512"/>
            <a:ext cx="6523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cap="all" dirty="0"/>
              <a:t>For the most GENDER relevant contribution to the use, usefulness and effectiveness of the Tools4SeedSystems.org Toolbox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180535" y="8705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F855E1-176A-4008-8E03-9BC6D8C3DD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57395" y="3704534"/>
            <a:ext cx="3918733" cy="212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6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1839403" y="4701619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1097635" y="2337065"/>
            <a:ext cx="65233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cap="all" dirty="0"/>
              <a:t>CONGRATULATIONS TO ALL THE TEAMS &amp; PARTICIPANTS &amp; WE LOOK FORWARD TO THE CONTINUED USE &amp; USEFULNESS OF THE Tools4seedsystems toolbox for partners, </a:t>
            </a:r>
            <a:r>
              <a:rPr lang="en-GB" sz="2000" b="1" cap="all"/>
              <a:t>seed producers, &amp; seed users </a:t>
            </a:r>
            <a:r>
              <a:rPr lang="en-GB" sz="2000" b="1" cap="all" dirty="0"/>
              <a:t>in the one </a:t>
            </a:r>
            <a:r>
              <a:rPr lang="en-GB" sz="2000" b="1" cap="all" dirty="0" err="1"/>
              <a:t>cgiar</a:t>
            </a:r>
            <a:r>
              <a:rPr lang="en-GB" sz="2000" b="1" cap="all" dirty="0"/>
              <a:t> and beyond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021580" y="6907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8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1463416" y="5407360"/>
            <a:ext cx="696632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Lucy Mulugo, Basil </a:t>
            </a:r>
            <a:r>
              <a:rPr lang="en-US" sz="1400" b="1" dirty="0" err="1">
                <a:solidFill>
                  <a:srgbClr val="7F1C0A"/>
                </a:solidFill>
                <a:latin typeface="Arial"/>
                <a:cs typeface="Arial"/>
              </a:rPr>
              <a:t>Mugonola</a:t>
            </a:r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, Emmanuel </a:t>
            </a:r>
            <a:r>
              <a:rPr lang="en-US" sz="1400" b="1" dirty="0" err="1">
                <a:solidFill>
                  <a:srgbClr val="7F1C0A"/>
                </a:solidFill>
                <a:latin typeface="Arial"/>
                <a:cs typeface="Arial"/>
              </a:rPr>
              <a:t>Ngolobe</a:t>
            </a:r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, Evans </a:t>
            </a:r>
            <a:r>
              <a:rPr lang="en-US" sz="1400" b="1" dirty="0" err="1">
                <a:solidFill>
                  <a:srgbClr val="7F1C0A"/>
                </a:solidFill>
                <a:latin typeface="Arial"/>
                <a:cs typeface="Arial"/>
              </a:rPr>
              <a:t>Nakhokho</a:t>
            </a:r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, Samuel </a:t>
            </a:r>
            <a:r>
              <a:rPr lang="en-US" sz="1400" b="1" dirty="0" err="1">
                <a:solidFill>
                  <a:srgbClr val="7F1C0A"/>
                </a:solidFill>
                <a:latin typeface="Arial"/>
                <a:cs typeface="Arial"/>
              </a:rPr>
              <a:t>Kalimunjaye</a:t>
            </a:r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, Enoch Mutebi Kikulwe</a:t>
            </a:r>
            <a:r>
              <a:rPr lang="en-US" sz="1400" b="1" dirty="0">
                <a:solidFill>
                  <a:srgbClr val="7F1C0A"/>
                </a:solidFill>
              </a:rPr>
              <a:t> </a:t>
            </a: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1941921" y="774254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7F1C0A"/>
                </a:solidFill>
              </a:rPr>
              <a:t>TEAM UGANDA</a:t>
            </a:r>
            <a:endParaRPr lang="en-US" sz="4000" b="1" dirty="0">
              <a:solidFill>
                <a:srgbClr val="7F1C0A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C808E1-4F54-4C05-BEE3-9B3C84D434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6238" y="1687238"/>
            <a:ext cx="6670254" cy="361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83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CA21C7-37E6-4EA5-9544-AFD4F06BA1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62" y="1514475"/>
            <a:ext cx="2995022" cy="22256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2CB74C-681D-482B-9AD4-F47A725DD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325" y="1514475"/>
            <a:ext cx="2995020" cy="2225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D85153-4E58-49B4-9A5F-F6B535850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455" y="1514475"/>
            <a:ext cx="2995020" cy="2225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C5A0A1-DB11-477D-A33B-5F993FE499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1968" y="3806824"/>
            <a:ext cx="3102431" cy="23134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1B6B85-EBFA-4A0C-A0A1-28008E3ECA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7738" y="3806825"/>
            <a:ext cx="3222480" cy="24029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8209D1-B253-4A83-82E3-F71F32C0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 wrap="square" anchor="t">
            <a:normAutofit/>
          </a:bodyPr>
          <a:lstStyle/>
          <a:p>
            <a:pPr algn="ctr"/>
            <a:r>
              <a:rPr lang="en-GB" dirty="0"/>
              <a:t>CONGRATULATIONS TEAM UGANDA!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218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945064" y="5502870"/>
            <a:ext cx="696632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Kwame Ogero, Deusdedit Mlay, James Nkwabi, Hadija Ally, Francisca Gwandu, Erick Chang’a, Robert </a:t>
            </a:r>
            <a:r>
              <a:rPr lang="en-US" sz="1400" b="1" dirty="0" err="1">
                <a:solidFill>
                  <a:srgbClr val="7F1C0A"/>
                </a:solidFill>
                <a:latin typeface="Arial"/>
                <a:cs typeface="Arial"/>
              </a:rPr>
              <a:t>Ngomuo</a:t>
            </a:r>
            <a:r>
              <a:rPr lang="en-US" sz="1400" b="1" dirty="0">
                <a:solidFill>
                  <a:srgbClr val="7F1C0A"/>
                </a:solidFill>
                <a:latin typeface="Arial"/>
                <a:cs typeface="Arial"/>
              </a:rPr>
              <a:t>, Adventina Babu and E. Delaquis</a:t>
            </a:r>
            <a:endParaRPr lang="en-US" sz="1400" b="1" dirty="0">
              <a:solidFill>
                <a:srgbClr val="7F1C0A"/>
              </a:solidFill>
            </a:endParaRP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1941921" y="774254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7F1C0A"/>
                </a:solidFill>
              </a:rPr>
              <a:t>TEAM TANZANIA</a:t>
            </a:r>
            <a:endParaRPr lang="en-US" sz="4000" b="1" dirty="0">
              <a:solidFill>
                <a:srgbClr val="7F1C0A"/>
              </a:solidFill>
            </a:endParaRPr>
          </a:p>
        </p:txBody>
      </p:sp>
      <p:pic>
        <p:nvPicPr>
          <p:cNvPr id="3" name="Picture 2" descr="A group of people standing outside&#10;&#10;Description automatically generated with medium confidence">
            <a:extLst>
              <a:ext uri="{FF2B5EF4-FFF2-40B4-BE49-F238E27FC236}">
                <a16:creationId xmlns:a16="http://schemas.microsoft.com/office/drawing/2014/main" id="{474DA6D0-411D-476F-B5E9-2640DEF357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14728" y="1769682"/>
            <a:ext cx="4824262" cy="361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1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2CDDA2-C2B7-4C26-8924-FDA8B3638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34" y="1168290"/>
            <a:ext cx="2672856" cy="19793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25083F-B189-4B30-90F9-D3AAD605C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89" y="1146460"/>
            <a:ext cx="2672856" cy="19793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D2FFC5-063A-4571-A56E-1B07B25F2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873" y="1104896"/>
            <a:ext cx="2672857" cy="19793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EF2049-1625-4F55-AF4D-E43542706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870" y="3186869"/>
            <a:ext cx="2672856" cy="1979323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E16168-12ED-413C-9A4C-80D356A90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235571" y="3027973"/>
            <a:ext cx="2672857" cy="1979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D882D5-845C-4703-8B62-03A4AE4B0E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3875" y="4899303"/>
            <a:ext cx="2645002" cy="19586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DCB206-1831-401A-B164-6EDD823416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8873" y="2996801"/>
            <a:ext cx="2672856" cy="19793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998801-7702-489A-B4DE-69D085BA25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54473" y="4878677"/>
            <a:ext cx="2672856" cy="1979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8209D1-B253-4A83-82E3-F71F32C0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929" y="314393"/>
            <a:ext cx="7924800" cy="990600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CONGRATULATIONS TEAM TANZANIA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8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447915" y="5519751"/>
            <a:ext cx="754374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>
                <a:solidFill>
                  <a:srgbClr val="7F1C0A"/>
                </a:solidFill>
                <a:latin typeface="Calibri" panose="020F0502020204030204" pitchFamily="34" charset="0"/>
              </a:rPr>
              <a:t>Haileab</a:t>
            </a:r>
            <a:r>
              <a:rPr lang="en-US" sz="1400" b="1" dirty="0">
                <a:solidFill>
                  <a:srgbClr val="7F1C0A"/>
                </a:solidFill>
                <a:latin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7F1C0A"/>
                </a:solidFill>
                <a:latin typeface="Calibri" panose="020F0502020204030204" pitchFamily="34" charset="0"/>
              </a:rPr>
              <a:t>Atsbeha</a:t>
            </a:r>
            <a:r>
              <a:rPr lang="en-US" sz="1400" b="1" dirty="0">
                <a:solidFill>
                  <a:srgbClr val="7F1C0A"/>
                </a:solidFill>
                <a:latin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Kassaye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Wudineh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Getahun,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Alem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Jambo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Abebe Chindi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Lemlem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T/M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Gebregiorgis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Atsede Solomon Rogers Kakuhenzire Setegn Gebeyehu Mohammed </a:t>
            </a:r>
            <a:r>
              <a:rPr lang="en-US" sz="1400" b="1" dirty="0" err="1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Abinassa</a:t>
            </a:r>
            <a:r>
              <a:rPr lang="en-US" sz="1400" b="1" dirty="0">
                <a:solidFill>
                  <a:srgbClr val="7F1C0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(not in photo)</a:t>
            </a:r>
            <a:endParaRPr lang="en-US" sz="1400" b="1" dirty="0">
              <a:solidFill>
                <a:srgbClr val="7F1C0A"/>
              </a:solidFill>
            </a:endParaRP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1941921" y="774254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7F1C0A"/>
                </a:solidFill>
              </a:rPr>
              <a:t>TEAM ETHIOPIA</a:t>
            </a:r>
            <a:endParaRPr lang="en-US" sz="4000" b="1" dirty="0">
              <a:solidFill>
                <a:srgbClr val="7F1C0A"/>
              </a:solidFill>
            </a:endParaRPr>
          </a:p>
        </p:txBody>
      </p: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BA24ED3-6BA9-47F4-A86F-E3CC7CD0A8E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5581" y="1682625"/>
            <a:ext cx="6628413" cy="378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37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13465C-1735-427E-9AD0-5B8415C12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83" y="1266825"/>
            <a:ext cx="2927350" cy="21764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65FB2E-8BA0-442F-88B9-ACC2BB7BC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725" y="999200"/>
            <a:ext cx="2927350" cy="2176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99FCE6-3FAF-469E-99C7-4D5B2CBE2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683" y="3414712"/>
            <a:ext cx="2927350" cy="2176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CAA7E2-D276-4F1B-83B4-2AB88A052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423" y="2862755"/>
            <a:ext cx="2927350" cy="21764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464597-C213-403C-94DF-417541AAF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8075" y="1272380"/>
            <a:ext cx="2931569" cy="21709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BF56A1-7658-430F-B26E-020C172774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6759" y="4701380"/>
            <a:ext cx="2912276" cy="215662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D14290-D472-47B5-8ADB-17DD51B07A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224816" y="3429000"/>
            <a:ext cx="2890609" cy="2140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8209D1-B253-4A83-82E3-F71F32C0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CONGRATULATIONS TEAM ETHIOPIA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824845" y="2818963"/>
            <a:ext cx="7494309" cy="33478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the </a:t>
            </a:r>
            <a:r>
              <a:rPr lang="en-US" sz="24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MOST ORIGINAL </a:t>
            </a: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presentation</a:t>
            </a:r>
            <a:endParaRPr lang="en-US" sz="2400" b="1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the </a:t>
            </a:r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MOST SCIENTIFICALLY RELEVANT</a:t>
            </a:r>
            <a:b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presentation </a:t>
            </a:r>
          </a:p>
          <a:p>
            <a:pPr marL="342900" marR="0" lvl="0" indent="-3429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the most </a:t>
            </a:r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GENDER RELEVANT </a:t>
            </a: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contribution to the use of the </a:t>
            </a: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Tools4SeedSystems.org </a:t>
            </a: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Toolbox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 </a:t>
            </a: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1959760" y="2584996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2608028" y="1947118"/>
            <a:ext cx="3762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</a:t>
            </a:r>
            <a:r>
              <a:rPr lang="en-US" sz="2000" b="1" dirty="0"/>
              <a:t>EAM AWARDS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180535" y="8705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59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Imagen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>
            <a:fillRect/>
          </a:stretch>
        </p:blipFill>
        <p:spPr bwMode="auto">
          <a:xfrm>
            <a:off x="8662987" y="1587500"/>
            <a:ext cx="481013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6B8E7-DB3B-4A42-9B87-25591D517AFC}"/>
              </a:ext>
            </a:extLst>
          </p:cNvPr>
          <p:cNvSpPr/>
          <p:nvPr/>
        </p:nvSpPr>
        <p:spPr>
          <a:xfrm>
            <a:off x="742115" y="2763740"/>
            <a:ext cx="7494309" cy="5778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663300"/>
                </a:solidFill>
              </a:rPr>
              <a:t>THE WINNERS: TEAM Ethiopia!</a:t>
            </a: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F3773AC-9656-41F7-8AC7-78AAACFA5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654"/>
            <a:ext cx="2195271" cy="765344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A0F1094B-ADC3-4EAA-94F5-94B2C0ED0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37" y="254771"/>
            <a:ext cx="1829511" cy="6928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8094EA-DFB1-4DF3-BC92-C782B8DADBE3}"/>
              </a:ext>
            </a:extLst>
          </p:cNvPr>
          <p:cNvCxnSpPr>
            <a:cxnSpLocks/>
          </p:cNvCxnSpPr>
          <p:nvPr/>
        </p:nvCxnSpPr>
        <p:spPr>
          <a:xfrm>
            <a:off x="2064061" y="2632130"/>
            <a:ext cx="5108983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943EAC16-7C74-4E39-A051-FB70EE7AA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331" y="6002679"/>
            <a:ext cx="1445458" cy="803033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FA35658-C660-4530-B06F-A9C885B3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37" y="6292771"/>
            <a:ext cx="1294184" cy="242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BD0312-D74A-4E08-BA8B-A9F0DA3DD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90658" y="-4495613"/>
            <a:ext cx="162687" cy="9144004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5C26A70C-451A-4AC9-8B21-1120DDC2F7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460" y="6002679"/>
            <a:ext cx="1590528" cy="523200"/>
          </a:xfrm>
          <a:prstGeom prst="rect">
            <a:avLst/>
          </a:prstGeom>
        </p:spPr>
      </p:pic>
      <p:pic>
        <p:nvPicPr>
          <p:cNvPr id="24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C912E4E5-FB7D-4FD7-B226-3119E8DC5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9760" y="6033722"/>
            <a:ext cx="1222842" cy="580185"/>
          </a:xfrm>
          <a:prstGeom prst="rect">
            <a:avLst/>
          </a:prstGeom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CE0676C6-4276-4C97-BBE2-5C3D2867A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8375" y="5970891"/>
            <a:ext cx="1110895" cy="865973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low confidence">
            <a:extLst>
              <a:ext uri="{FF2B5EF4-FFF2-40B4-BE49-F238E27FC236}">
                <a16:creationId xmlns:a16="http://schemas.microsoft.com/office/drawing/2014/main" id="{90D4FA35-4DA3-45BE-AFC3-9212A6537B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6357" y="6168296"/>
            <a:ext cx="985656" cy="4456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EAF2F12-5FFA-44DF-A07E-382C7DFC1730}"/>
              </a:ext>
            </a:extLst>
          </p:cNvPr>
          <p:cNvSpPr txBox="1"/>
          <p:nvPr/>
        </p:nvSpPr>
        <p:spPr>
          <a:xfrm>
            <a:off x="2268738" y="1969027"/>
            <a:ext cx="4606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FOR THE MOST ORIGINAL CONTRIBUTION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FA320-2873-4179-8BA7-7AFC748446F9}"/>
              </a:ext>
            </a:extLst>
          </p:cNvPr>
          <p:cNvSpPr txBox="1"/>
          <p:nvPr/>
        </p:nvSpPr>
        <p:spPr>
          <a:xfrm>
            <a:off x="2180535" y="870529"/>
            <a:ext cx="526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F1C0A"/>
                </a:solidFill>
              </a:rPr>
              <a:t>“Building a better seed future, together”</a:t>
            </a:r>
          </a:p>
          <a:p>
            <a:pPr algn="ctr"/>
            <a:r>
              <a:rPr lang="en-GB" sz="2000" b="1" dirty="0"/>
              <a:t>Tools4SeedSystems</a:t>
            </a:r>
            <a:endParaRPr lang="en-US" sz="2000" b="1" dirty="0">
              <a:solidFill>
                <a:srgbClr val="7F1C0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671A03-21DA-4E5B-9F4D-7C7BD6FBCC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0632" y="5481431"/>
            <a:ext cx="7565792" cy="5974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C78DA9-E704-4D1E-9EB1-D2C5AC8346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41961" y="3456813"/>
            <a:ext cx="3460078" cy="197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94978"/>
      </p:ext>
    </p:extLst>
  </p:cSld>
  <p:clrMapOvr>
    <a:masterClrMapping/>
  </p:clrMapOvr>
</p:sld>
</file>

<file path=ppt/theme/theme1.xml><?xml version="1.0" encoding="utf-8"?>
<a:theme xmlns:a="http://schemas.openxmlformats.org/drawingml/2006/main" name="CIP_Presentation_template">
  <a:themeElements>
    <a:clrScheme name="CIP_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5DCA4BA85164EA913C24069E3460B" ma:contentTypeVersion="13" ma:contentTypeDescription="Create a new document." ma:contentTypeScope="" ma:versionID="6a0149d51c42099896375b5100faae46">
  <xsd:schema xmlns:xsd="http://www.w3.org/2001/XMLSchema" xmlns:xs="http://www.w3.org/2001/XMLSchema" xmlns:p="http://schemas.microsoft.com/office/2006/metadata/properties" xmlns:ns2="546d26a0-a8fb-4479-8617-617e6d700575" xmlns:ns3="a3e765a3-304e-41c9-b6cb-86b1645a5c2d" targetNamespace="http://schemas.microsoft.com/office/2006/metadata/properties" ma:root="true" ma:fieldsID="26687433cda615ee6f8872af8f65e9e6" ns2:_="" ns3:_="">
    <xsd:import namespace="546d26a0-a8fb-4479-8617-617e6d700575"/>
    <xsd:import namespace="a3e765a3-304e-41c9-b6cb-86b1645a5c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d26a0-a8fb-4479-8617-617e6d7005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765a3-304e-41c9-b6cb-86b1645a5c2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D9B8A9-77DD-48FA-9E15-CA97297126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6d26a0-a8fb-4479-8617-617e6d700575"/>
    <ds:schemaRef ds:uri="a3e765a3-304e-41c9-b6cb-86b1645a5c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FA1081-0D49-4A46-A801-BDC6B7F7871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12811F-E51E-4639-9057-04742CDD87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Settings\clafosse\Local Settings\Temporary Internet Files\OLK243\CIP_Presentation_template.pot</Template>
  <TotalTime>2645</TotalTime>
  <Words>299</Words>
  <Application>Microsoft Office PowerPoint</Application>
  <PresentationFormat>On-screen Show (4:3)</PresentationFormat>
  <Paragraphs>48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CIP_Presentation_template</vt:lpstr>
      <vt:lpstr>Diseño personalizado</vt:lpstr>
      <vt:lpstr>PowerPoint Presentation</vt:lpstr>
      <vt:lpstr>PowerPoint Presentation</vt:lpstr>
      <vt:lpstr>CONGRATULATIONS TEAM UGANDA!</vt:lpstr>
      <vt:lpstr>PowerPoint Presentation</vt:lpstr>
      <vt:lpstr>CONGRATULATIONS TEAM TANZANIA</vt:lpstr>
      <vt:lpstr>PowerPoint Presentation</vt:lpstr>
      <vt:lpstr>CONGRATULATIONS TEAM ETHIOPIA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International Potato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clafosse</dc:creator>
  <cp:lastModifiedBy>Almekinders, Conny</cp:lastModifiedBy>
  <cp:revision>58</cp:revision>
  <cp:lastPrinted>2017-11-16T13:15:25Z</cp:lastPrinted>
  <dcterms:created xsi:type="dcterms:W3CDTF">2008-10-27T15:37:48Z</dcterms:created>
  <dcterms:modified xsi:type="dcterms:W3CDTF">2021-12-08T19:56:11Z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0x01010017F5DCA4BA85164EA913C24069E3460B</vt:lpwstr>
  </property>
</Properties>
</file>