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9" r:id="rId5"/>
    <p:sldId id="292" r:id="rId6"/>
    <p:sldId id="296" r:id="rId7"/>
    <p:sldId id="295" r:id="rId8"/>
    <p:sldId id="294" r:id="rId9"/>
    <p:sldId id="297" r:id="rId10"/>
    <p:sldId id="298" r:id="rId11"/>
    <p:sldId id="300" r:id="rId12"/>
    <p:sldId id="299" r:id="rId13"/>
    <p:sldId id="301" r:id="rId14"/>
    <p:sldId id="287" r:id="rId15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38"/>
    <a:srgbClr val="FFA427"/>
    <a:srgbClr val="7AA6BA"/>
    <a:srgbClr val="77933C"/>
    <a:srgbClr val="C0504D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88206" autoAdjust="0"/>
  </p:normalViewPr>
  <p:slideViewPr>
    <p:cSldViewPr>
      <p:cViewPr varScale="1">
        <p:scale>
          <a:sx n="30" d="100"/>
          <a:sy n="30" d="100"/>
        </p:scale>
        <p:origin x="150" y="906"/>
      </p:cViewPr>
      <p:guideLst>
        <p:guide orient="horz" pos="4320"/>
        <p:guide pos="7681"/>
      </p:guideLst>
    </p:cSldViewPr>
  </p:slideViewPr>
  <p:outlineViewPr>
    <p:cViewPr>
      <p:scale>
        <a:sx n="33" d="100"/>
        <a:sy n="33" d="100"/>
      </p:scale>
      <p:origin x="0" y="-112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2/18/2020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2/18/2020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s://www.cgiar.org/research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1A1BF0-48D2-9949-9106-4F5C82DD56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/>
              </a:rPr>
              <a:t>CGIAR Trust Fund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29CC6F-A10A-144F-97B8-3694FFA923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5203FA-ADA6-7A49-A80C-4DE76E14E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79A251-8204-DE4A-B0CA-0902F12EAA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CC9831-B565-0044-BD87-B4DF2E2426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9519" y="886270"/>
            <a:ext cx="7621587" cy="2057400"/>
          </a:xfrm>
        </p:spPr>
        <p:txBody>
          <a:bodyPr>
            <a:normAutofit/>
          </a:bodyPr>
          <a:lstStyle/>
          <a:p>
            <a:r>
              <a:rPr lang="vi-VN" sz="3000" dirty="0"/>
              <a:t>Chương trình Nghiên cứu của CGIAR về Chăn nuôi ở Việt Nam 2020-2021</a:t>
            </a:r>
            <a:endParaRPr lang="en-US" sz="3000" dirty="0"/>
          </a:p>
          <a:p>
            <a:r>
              <a:rPr lang="vi-VN" sz="3000" dirty="0"/>
              <a:t>Livestock CRP Vietnam</a:t>
            </a:r>
            <a:endParaRPr lang="en-US" sz="3000" b="1" dirty="0">
              <a:solidFill>
                <a:srgbClr val="B5563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0930" y="7924800"/>
            <a:ext cx="12305599" cy="990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Sabine Douxchamps, Hung Nguyen &amp; Livestock CRP team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0930" y="9372600"/>
            <a:ext cx="8077200" cy="1676400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Tay Bac University</a:t>
            </a:r>
          </a:p>
          <a:p>
            <a:r>
              <a:rPr lang="en-US" sz="3000" dirty="0">
                <a:solidFill>
                  <a:schemeClr val="tx1"/>
                </a:solidFill>
              </a:rPr>
              <a:t>Son La, Vietnam</a:t>
            </a:r>
          </a:p>
          <a:p>
            <a:r>
              <a:rPr lang="en-US" sz="3000" dirty="0">
                <a:solidFill>
                  <a:schemeClr val="tx1"/>
                </a:solidFill>
              </a:rPr>
              <a:t>27 December 2019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C8BCA09-2A85-4D5C-B319-82B6A69033A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23447" y="-6736"/>
            <a:ext cx="16087775" cy="13746764"/>
          </a:xfr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C6A2705-1AD4-4DD3-BF8F-6CCEBC327827}"/>
              </a:ext>
            </a:extLst>
          </p:cNvPr>
          <p:cNvSpPr txBox="1">
            <a:spLocks/>
          </p:cNvSpPr>
          <p:nvPr/>
        </p:nvSpPr>
        <p:spPr>
          <a:xfrm>
            <a:off x="259519" y="3352800"/>
            <a:ext cx="10790274" cy="4164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828434" rtl="0" eaLnBrk="1" latinLnBrk="0" hangingPunct="1">
              <a:spcBef>
                <a:spcPct val="20000"/>
              </a:spcBef>
              <a:buFont typeface="Arial" pitchFamily="34" charset="0"/>
              <a:buNone/>
              <a:defRPr sz="6600" b="1" kern="1200">
                <a:solidFill>
                  <a:srgbClr val="B55638"/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gói</a:t>
            </a:r>
            <a:r>
              <a:rPr lang="en-GB" dirty="0"/>
              <a:t> can </a:t>
            </a:r>
            <a:r>
              <a:rPr lang="en-GB" dirty="0" err="1"/>
              <a:t>thiệp</a:t>
            </a:r>
            <a:r>
              <a:rPr lang="en-GB" dirty="0"/>
              <a:t> </a:t>
            </a:r>
            <a:r>
              <a:rPr lang="en-GB" dirty="0" err="1"/>
              <a:t>dựa</a:t>
            </a:r>
            <a:r>
              <a:rPr lang="en-GB" dirty="0"/>
              <a:t> </a:t>
            </a:r>
            <a:r>
              <a:rPr lang="en-GB" dirty="0" err="1"/>
              <a:t>vào</a:t>
            </a:r>
            <a:r>
              <a:rPr lang="en-GB" dirty="0"/>
              <a:t> </a:t>
            </a:r>
            <a:r>
              <a:rPr lang="en-GB" dirty="0" err="1"/>
              <a:t>chăn</a:t>
            </a:r>
            <a:r>
              <a:rPr lang="en-GB" dirty="0"/>
              <a:t> </a:t>
            </a:r>
            <a:r>
              <a:rPr lang="en-GB" dirty="0" err="1"/>
              <a:t>nuôi</a:t>
            </a:r>
            <a:r>
              <a:rPr lang="en-GB" dirty="0"/>
              <a:t> </a:t>
            </a:r>
            <a:r>
              <a:rPr lang="en-GB" dirty="0" err="1"/>
              <a:t>hướng</a:t>
            </a:r>
            <a:r>
              <a:rPr lang="en-GB" dirty="0"/>
              <a:t> </a:t>
            </a:r>
            <a:r>
              <a:rPr lang="en-GB" dirty="0" err="1"/>
              <a:t>tới</a:t>
            </a:r>
            <a:r>
              <a:rPr lang="en-GB" dirty="0"/>
              <a:t> sinh </a:t>
            </a:r>
            <a:r>
              <a:rPr lang="en-GB" dirty="0" err="1"/>
              <a:t>kế</a:t>
            </a:r>
            <a:r>
              <a:rPr lang="en-GB" dirty="0"/>
              <a:t> </a:t>
            </a:r>
            <a:r>
              <a:rPr lang="en-GB" dirty="0" err="1"/>
              <a:t>bình</a:t>
            </a:r>
            <a:r>
              <a:rPr lang="en-GB" dirty="0"/>
              <a:t> </a:t>
            </a:r>
            <a:r>
              <a:rPr lang="en-GB" dirty="0" err="1"/>
              <a:t>đẳng</a:t>
            </a:r>
            <a:r>
              <a:rPr lang="en-GB" dirty="0"/>
              <a:t> ở </a:t>
            </a:r>
            <a:r>
              <a:rPr lang="en-GB" dirty="0" err="1"/>
              <a:t>vùng</a:t>
            </a:r>
            <a:r>
              <a:rPr lang="en-GB" dirty="0"/>
              <a:t> cao </a:t>
            </a:r>
            <a:r>
              <a:rPr lang="en-GB" dirty="0" err="1"/>
              <a:t>Tây</a:t>
            </a:r>
            <a:r>
              <a:rPr lang="en-GB" dirty="0"/>
              <a:t> </a:t>
            </a:r>
            <a:r>
              <a:rPr lang="en-GB" dirty="0" err="1"/>
              <a:t>Bắc</a:t>
            </a:r>
            <a:r>
              <a:rPr lang="en-GB" dirty="0"/>
              <a:t> Việt Nam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99E129-5F5B-40FE-B9DE-2050F86EFF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7587" y="8240966"/>
            <a:ext cx="10720031" cy="22306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73E7B9-09A5-44E7-8147-5B719373C9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Planning 2019-2012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0592F-A4B4-41F0-B9AF-D49EE00B47E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47" y="3408159"/>
            <a:ext cx="24015279" cy="99282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F7B0422-9A94-4723-A33E-6C4D34E60348}"/>
              </a:ext>
            </a:extLst>
          </p:cNvPr>
          <p:cNvSpPr/>
          <p:nvPr/>
        </p:nvSpPr>
        <p:spPr>
          <a:xfrm>
            <a:off x="13717587" y="11658600"/>
            <a:ext cx="9448800" cy="7857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KEY INTERVENTION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AD794D-908E-4979-A402-EFC366A9AE76}"/>
              </a:ext>
            </a:extLst>
          </p:cNvPr>
          <p:cNvSpPr/>
          <p:nvPr/>
        </p:nvSpPr>
        <p:spPr>
          <a:xfrm>
            <a:off x="11126787" y="9372600"/>
            <a:ext cx="2286000" cy="20351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RHoMIS</a:t>
            </a:r>
            <a:r>
              <a:rPr lang="en-US" dirty="0">
                <a:solidFill>
                  <a:srgbClr val="FF0000"/>
                </a:solidFill>
              </a:rPr>
              <a:t> NOW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12.2019</a:t>
            </a:r>
          </a:p>
        </p:txBody>
      </p:sp>
    </p:spTree>
    <p:extLst>
      <p:ext uri="{BB962C8B-B14F-4D97-AF65-F5344CB8AC3E}">
        <p14:creationId xmlns:p14="http://schemas.microsoft.com/office/powerpoint/2010/main" val="1672106591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3FB695-D1BE-4A90-AB11-0F8673303A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/ Objectives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4B6094-10F3-4F45-AA57-9E7F9F130D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500" u="sng" dirty="0" err="1"/>
              <a:t>Mục</a:t>
            </a:r>
            <a:r>
              <a:rPr lang="en-US" sz="3500" u="sng" dirty="0"/>
              <a:t> </a:t>
            </a:r>
            <a:r>
              <a:rPr lang="en-US" sz="3500" u="sng" dirty="0" err="1"/>
              <a:t>tiêu</a:t>
            </a:r>
            <a:r>
              <a:rPr lang="en-US" sz="3500" u="sng" dirty="0"/>
              <a:t> </a:t>
            </a:r>
            <a:r>
              <a:rPr lang="en-US" sz="3500" u="sng" dirty="0" err="1"/>
              <a:t>chung</a:t>
            </a:r>
            <a:r>
              <a:rPr lang="en-US" sz="3500" u="sng" dirty="0"/>
              <a:t>:</a:t>
            </a:r>
            <a:endParaRPr lang="en-US" sz="3500" dirty="0"/>
          </a:p>
          <a:p>
            <a:r>
              <a:rPr lang="en-US" sz="3500" dirty="0" err="1"/>
              <a:t>Tăng</a:t>
            </a:r>
            <a:r>
              <a:rPr lang="en-US" sz="3500" dirty="0"/>
              <a:t> </a:t>
            </a:r>
            <a:r>
              <a:rPr lang="en-US" sz="3500" dirty="0" err="1"/>
              <a:t>cường</a:t>
            </a:r>
            <a:r>
              <a:rPr lang="en-US" sz="3500" dirty="0"/>
              <a:t> </a:t>
            </a:r>
            <a:r>
              <a:rPr lang="en-US" sz="3500" dirty="0" err="1"/>
              <a:t>các</a:t>
            </a:r>
            <a:r>
              <a:rPr lang="en-US" sz="3500" dirty="0"/>
              <a:t> </a:t>
            </a:r>
            <a:r>
              <a:rPr lang="en-US" sz="3500" dirty="0" err="1"/>
              <a:t>thay</a:t>
            </a:r>
            <a:r>
              <a:rPr lang="en-US" sz="3500" dirty="0"/>
              <a:t> </a:t>
            </a:r>
            <a:r>
              <a:rPr lang="en-US" sz="3500" dirty="0" err="1"/>
              <a:t>đổi</a:t>
            </a:r>
            <a:r>
              <a:rPr lang="en-US" sz="3500" dirty="0"/>
              <a:t> </a:t>
            </a:r>
            <a:r>
              <a:rPr lang="en-US" sz="3500" dirty="0" err="1"/>
              <a:t>về</a:t>
            </a:r>
            <a:r>
              <a:rPr lang="en-US" sz="3500" dirty="0"/>
              <a:t> </a:t>
            </a:r>
            <a:r>
              <a:rPr lang="en-US" sz="3500" dirty="0" err="1"/>
              <a:t>hệ</a:t>
            </a:r>
            <a:r>
              <a:rPr lang="en-US" sz="3500" dirty="0"/>
              <a:t> </a:t>
            </a:r>
            <a:r>
              <a:rPr lang="en-US" sz="3500" dirty="0" err="1"/>
              <a:t>thống</a:t>
            </a:r>
            <a:r>
              <a:rPr lang="en-US" sz="3500" dirty="0"/>
              <a:t> (sinh </a:t>
            </a:r>
            <a:r>
              <a:rPr lang="en-US" sz="3500" dirty="0" err="1"/>
              <a:t>kế</a:t>
            </a:r>
            <a:r>
              <a:rPr lang="en-US" sz="3500" dirty="0"/>
              <a:t>, môi trường, </a:t>
            </a:r>
            <a:r>
              <a:rPr lang="en-US" sz="3500" dirty="0" err="1"/>
              <a:t>bình</a:t>
            </a:r>
            <a:r>
              <a:rPr lang="en-US" sz="3500" dirty="0"/>
              <a:t> </a:t>
            </a:r>
            <a:r>
              <a:rPr lang="en-US" sz="3500" dirty="0" err="1"/>
              <a:t>đẳng</a:t>
            </a:r>
            <a:r>
              <a:rPr lang="en-US" sz="3500" dirty="0"/>
              <a:t> và </a:t>
            </a:r>
            <a:r>
              <a:rPr lang="en-US" sz="3500" dirty="0" err="1"/>
              <a:t>tiếp</a:t>
            </a:r>
            <a:r>
              <a:rPr lang="en-US" sz="3500" dirty="0"/>
              <a:t> </a:t>
            </a:r>
            <a:r>
              <a:rPr lang="en-US" sz="3500" dirty="0" err="1"/>
              <a:t>cận</a:t>
            </a:r>
            <a:r>
              <a:rPr lang="en-US" sz="3500" dirty="0"/>
              <a:t> </a:t>
            </a:r>
            <a:r>
              <a:rPr lang="en-US" sz="3500" dirty="0" err="1"/>
              <a:t>thị</a:t>
            </a:r>
            <a:r>
              <a:rPr lang="en-US" sz="3500" dirty="0"/>
              <a:t> trường) </a:t>
            </a:r>
            <a:r>
              <a:rPr lang="en-US" sz="3500" dirty="0" err="1"/>
              <a:t>để</a:t>
            </a:r>
            <a:r>
              <a:rPr lang="en-US" sz="3500" dirty="0"/>
              <a:t> </a:t>
            </a:r>
            <a:r>
              <a:rPr lang="en-US" sz="3500" dirty="0" err="1"/>
              <a:t>tăng</a:t>
            </a:r>
            <a:r>
              <a:rPr lang="en-US" sz="3500" dirty="0"/>
              <a:t> </a:t>
            </a:r>
            <a:r>
              <a:rPr lang="en-US" sz="3500" dirty="0" err="1"/>
              <a:t>quyền</a:t>
            </a:r>
            <a:r>
              <a:rPr lang="en-US" sz="3500" dirty="0"/>
              <a:t> </a:t>
            </a:r>
            <a:r>
              <a:rPr lang="en-US" sz="3500" dirty="0" err="1"/>
              <a:t>cho</a:t>
            </a:r>
            <a:r>
              <a:rPr lang="en-US" sz="3500" dirty="0"/>
              <a:t> </a:t>
            </a:r>
            <a:r>
              <a:rPr lang="en-US" sz="3500" dirty="0" err="1"/>
              <a:t>nông</a:t>
            </a:r>
            <a:r>
              <a:rPr lang="en-US" sz="3500" dirty="0"/>
              <a:t> </a:t>
            </a:r>
            <a:r>
              <a:rPr lang="en-US" sz="3500" dirty="0" err="1"/>
              <a:t>dân</a:t>
            </a:r>
            <a:r>
              <a:rPr lang="en-US" sz="3500" dirty="0"/>
              <a:t> </a:t>
            </a:r>
            <a:r>
              <a:rPr lang="en-US" sz="3500" dirty="0" err="1"/>
              <a:t>vùng</a:t>
            </a:r>
            <a:r>
              <a:rPr lang="en-US" sz="3500" dirty="0"/>
              <a:t> cao ở </a:t>
            </a:r>
            <a:r>
              <a:rPr lang="en-US" sz="3500" dirty="0" err="1"/>
              <a:t>Tây</a:t>
            </a:r>
            <a:r>
              <a:rPr lang="en-US" sz="3500" dirty="0"/>
              <a:t> </a:t>
            </a:r>
            <a:r>
              <a:rPr lang="en-US" sz="3500" dirty="0" err="1"/>
              <a:t>Bắc</a:t>
            </a:r>
            <a:r>
              <a:rPr lang="en-US" sz="3500" dirty="0"/>
              <a:t> Việt Nam thông qua </a:t>
            </a:r>
            <a:r>
              <a:rPr lang="en-US" sz="3500" dirty="0" err="1"/>
              <a:t>các</a:t>
            </a:r>
            <a:r>
              <a:rPr lang="en-US" sz="3500" dirty="0"/>
              <a:t> </a:t>
            </a:r>
            <a:r>
              <a:rPr lang="en-US" sz="3500" dirty="0" err="1"/>
              <a:t>gói</a:t>
            </a:r>
            <a:r>
              <a:rPr lang="en-US" sz="3500" dirty="0"/>
              <a:t> can </a:t>
            </a:r>
            <a:r>
              <a:rPr lang="en-US" sz="3500" dirty="0" err="1"/>
              <a:t>thiệp</a:t>
            </a:r>
            <a:r>
              <a:rPr lang="en-US" sz="3500" dirty="0"/>
              <a:t> </a:t>
            </a:r>
            <a:r>
              <a:rPr lang="en-US" sz="3500" dirty="0" err="1"/>
              <a:t>dựa</a:t>
            </a:r>
            <a:r>
              <a:rPr lang="en-US" sz="3500" dirty="0"/>
              <a:t> </a:t>
            </a:r>
            <a:r>
              <a:rPr lang="en-US" sz="3500" dirty="0" err="1"/>
              <a:t>vào</a:t>
            </a:r>
            <a:r>
              <a:rPr lang="en-US" sz="3500" dirty="0"/>
              <a:t> </a:t>
            </a:r>
            <a:r>
              <a:rPr lang="en-US" sz="3500" dirty="0" err="1"/>
              <a:t>chăn</a:t>
            </a:r>
            <a:r>
              <a:rPr lang="en-US" sz="3500" dirty="0"/>
              <a:t> </a:t>
            </a:r>
            <a:r>
              <a:rPr lang="en-US" sz="3500" dirty="0" err="1"/>
              <a:t>nuôi</a:t>
            </a:r>
            <a:r>
              <a:rPr lang="en-US" sz="3500" dirty="0"/>
              <a:t>.</a:t>
            </a:r>
          </a:p>
          <a:p>
            <a:pPr marL="0" indent="0">
              <a:buNone/>
            </a:pPr>
            <a:r>
              <a:rPr lang="en-US" sz="3500" dirty="0"/>
              <a:t> </a:t>
            </a:r>
          </a:p>
          <a:p>
            <a:pPr marL="0" indent="0">
              <a:buNone/>
            </a:pPr>
            <a:r>
              <a:rPr lang="en-US" sz="3500" u="sng" dirty="0" err="1"/>
              <a:t>Mục</a:t>
            </a:r>
            <a:r>
              <a:rPr lang="en-US" sz="3500" u="sng" dirty="0"/>
              <a:t> </a:t>
            </a:r>
            <a:r>
              <a:rPr lang="en-US" sz="3500" u="sng" dirty="0" err="1"/>
              <a:t>tiêu</a:t>
            </a:r>
            <a:r>
              <a:rPr lang="en-US" sz="3500" u="sng" dirty="0"/>
              <a:t> </a:t>
            </a:r>
            <a:r>
              <a:rPr lang="en-US" sz="3500" u="sng" dirty="0" err="1"/>
              <a:t>cụ</a:t>
            </a:r>
            <a:r>
              <a:rPr lang="en-US" sz="3500" u="sng" dirty="0"/>
              <a:t> </a:t>
            </a:r>
            <a:r>
              <a:rPr lang="en-US" sz="3500" u="sng" dirty="0" err="1"/>
              <a:t>thể</a:t>
            </a:r>
            <a:r>
              <a:rPr lang="en-US" sz="3500" dirty="0"/>
              <a:t>: </a:t>
            </a:r>
          </a:p>
          <a:p>
            <a:r>
              <a:rPr lang="en-US" sz="3500" dirty="0" err="1"/>
              <a:t>Hỗ</a:t>
            </a:r>
            <a:r>
              <a:rPr lang="en-US" sz="3500" dirty="0"/>
              <a:t> </a:t>
            </a:r>
            <a:r>
              <a:rPr lang="en-US" sz="3500" dirty="0" err="1"/>
              <a:t>trợ</a:t>
            </a:r>
            <a:r>
              <a:rPr lang="en-US" sz="3500" dirty="0"/>
              <a:t> </a:t>
            </a:r>
            <a:r>
              <a:rPr lang="en-US" sz="3500" dirty="0" err="1"/>
              <a:t>các</a:t>
            </a:r>
            <a:r>
              <a:rPr lang="en-US" sz="3500" dirty="0"/>
              <a:t> </a:t>
            </a:r>
            <a:r>
              <a:rPr lang="en-US" sz="3500" dirty="0" err="1"/>
              <a:t>hộ</a:t>
            </a:r>
            <a:r>
              <a:rPr lang="en-US" sz="3500" dirty="0"/>
              <a:t> </a:t>
            </a:r>
            <a:r>
              <a:rPr lang="en-US" sz="3500" dirty="0" err="1"/>
              <a:t>sản</a:t>
            </a:r>
            <a:r>
              <a:rPr lang="en-US" sz="3500" dirty="0"/>
              <a:t> </a:t>
            </a:r>
            <a:r>
              <a:rPr lang="en-US" sz="3500" dirty="0" err="1"/>
              <a:t>xuất</a:t>
            </a:r>
            <a:r>
              <a:rPr lang="en-US" sz="3500" dirty="0"/>
              <a:t> </a:t>
            </a:r>
            <a:r>
              <a:rPr lang="en-US" sz="3500" dirty="0" err="1"/>
              <a:t>nhỏ</a:t>
            </a:r>
            <a:r>
              <a:rPr lang="en-US" sz="3500" dirty="0"/>
              <a:t> </a:t>
            </a:r>
            <a:r>
              <a:rPr lang="en-US" sz="3500" dirty="0" err="1"/>
              <a:t>thâm</a:t>
            </a:r>
            <a:r>
              <a:rPr lang="en-US" sz="3500" dirty="0"/>
              <a:t> </a:t>
            </a:r>
            <a:r>
              <a:rPr lang="en-US" sz="3500" dirty="0" err="1"/>
              <a:t>canh</a:t>
            </a:r>
            <a:r>
              <a:rPr lang="en-US" sz="3500" dirty="0"/>
              <a:t> </a:t>
            </a:r>
            <a:r>
              <a:rPr lang="en-US" sz="3500" dirty="0" err="1"/>
              <a:t>bền</a:t>
            </a:r>
            <a:r>
              <a:rPr lang="en-US" sz="3500" dirty="0"/>
              <a:t> </a:t>
            </a:r>
            <a:r>
              <a:rPr lang="en-US" sz="3500" dirty="0" err="1"/>
              <a:t>vững</a:t>
            </a:r>
            <a:r>
              <a:rPr lang="en-US" sz="3500" dirty="0"/>
              <a:t> </a:t>
            </a:r>
            <a:r>
              <a:rPr lang="en-US" sz="3500" dirty="0" err="1"/>
              <a:t>chăn</a:t>
            </a:r>
            <a:r>
              <a:rPr lang="en-US" sz="3500" dirty="0"/>
              <a:t> </a:t>
            </a:r>
            <a:r>
              <a:rPr lang="en-US" sz="3500" dirty="0" err="1"/>
              <a:t>nuôi</a:t>
            </a:r>
            <a:r>
              <a:rPr lang="en-US" sz="3500" dirty="0"/>
              <a:t> </a:t>
            </a:r>
            <a:r>
              <a:rPr lang="en-US" sz="3500" dirty="0" err="1"/>
              <a:t>kết</a:t>
            </a:r>
            <a:r>
              <a:rPr lang="en-US" sz="3500" dirty="0"/>
              <a:t> </a:t>
            </a:r>
            <a:r>
              <a:rPr lang="en-US" sz="3500" dirty="0" err="1"/>
              <a:t>hợp</a:t>
            </a:r>
            <a:r>
              <a:rPr lang="en-US" sz="3500" dirty="0"/>
              <a:t> </a:t>
            </a:r>
            <a:r>
              <a:rPr lang="en-US" sz="3500" dirty="0" err="1"/>
              <a:t>trồng</a:t>
            </a:r>
            <a:r>
              <a:rPr lang="en-US" sz="3500" dirty="0"/>
              <a:t> </a:t>
            </a:r>
            <a:r>
              <a:rPr lang="en-US" sz="3500" dirty="0" err="1"/>
              <a:t>trọt</a:t>
            </a:r>
            <a:r>
              <a:rPr lang="en-US" sz="3500" dirty="0"/>
              <a:t> ở </a:t>
            </a:r>
            <a:r>
              <a:rPr lang="en-US" sz="3500" dirty="0" err="1"/>
              <a:t>Tây</a:t>
            </a:r>
            <a:r>
              <a:rPr lang="en-US" sz="3500" dirty="0"/>
              <a:t> </a:t>
            </a:r>
            <a:r>
              <a:rPr lang="en-US" sz="3500" dirty="0" err="1"/>
              <a:t>Bắc</a:t>
            </a:r>
            <a:r>
              <a:rPr lang="en-US" sz="3500" dirty="0"/>
              <a:t> Việt Nam thông qua (</a:t>
            </a:r>
            <a:r>
              <a:rPr lang="en-US" sz="3500" dirty="0" err="1"/>
              <a:t>i</a:t>
            </a:r>
            <a:r>
              <a:rPr lang="en-US" sz="3500" dirty="0"/>
              <a:t>) </a:t>
            </a:r>
            <a:r>
              <a:rPr lang="en-US" sz="3500" dirty="0" err="1"/>
              <a:t>xác</a:t>
            </a:r>
            <a:r>
              <a:rPr lang="en-US" sz="3500" dirty="0"/>
              <a:t> </a:t>
            </a:r>
            <a:r>
              <a:rPr lang="en-US" sz="3500" dirty="0" err="1"/>
              <a:t>định</a:t>
            </a:r>
            <a:r>
              <a:rPr lang="en-US" sz="3500" dirty="0"/>
              <a:t>, </a:t>
            </a:r>
            <a:r>
              <a:rPr lang="en-US" sz="3500" dirty="0" err="1"/>
              <a:t>thử</a:t>
            </a:r>
            <a:r>
              <a:rPr lang="en-US" sz="3500" dirty="0"/>
              <a:t> </a:t>
            </a:r>
            <a:r>
              <a:rPr lang="en-US" sz="3500" dirty="0" err="1"/>
              <a:t>nghiệm</a:t>
            </a:r>
            <a:r>
              <a:rPr lang="en-US" sz="3500" dirty="0"/>
              <a:t> và </a:t>
            </a:r>
            <a:r>
              <a:rPr lang="en-US" sz="3500" dirty="0" err="1"/>
              <a:t>đánh</a:t>
            </a:r>
            <a:r>
              <a:rPr lang="en-US" sz="3500" dirty="0"/>
              <a:t> </a:t>
            </a:r>
            <a:r>
              <a:rPr lang="en-US" sz="3500" dirty="0" err="1"/>
              <a:t>giá</a:t>
            </a:r>
            <a:r>
              <a:rPr lang="en-US" sz="3500" dirty="0"/>
              <a:t> </a:t>
            </a:r>
            <a:r>
              <a:rPr lang="en-US" sz="3500" dirty="0" err="1"/>
              <a:t>các</a:t>
            </a:r>
            <a:r>
              <a:rPr lang="en-US" sz="3500" dirty="0"/>
              <a:t> </a:t>
            </a:r>
            <a:r>
              <a:rPr lang="en-US" sz="3500" dirty="0" err="1"/>
              <a:t>gói</a:t>
            </a:r>
            <a:r>
              <a:rPr lang="en-US" sz="3500" dirty="0"/>
              <a:t> can </a:t>
            </a:r>
            <a:r>
              <a:rPr lang="en-US" sz="3500" dirty="0" err="1"/>
              <a:t>thiệp</a:t>
            </a:r>
            <a:r>
              <a:rPr lang="en-US" sz="3500" dirty="0"/>
              <a:t> </a:t>
            </a:r>
            <a:r>
              <a:rPr lang="en-US" sz="3500" dirty="0" err="1"/>
              <a:t>về</a:t>
            </a:r>
            <a:r>
              <a:rPr lang="en-US" sz="3500" dirty="0"/>
              <a:t> </a:t>
            </a:r>
            <a:r>
              <a:rPr lang="en-US" sz="3500" dirty="0" err="1"/>
              <a:t>chăn</a:t>
            </a:r>
            <a:r>
              <a:rPr lang="en-US" sz="3500" dirty="0"/>
              <a:t> </a:t>
            </a:r>
            <a:r>
              <a:rPr lang="en-US" sz="3500" dirty="0" err="1"/>
              <a:t>nôi</a:t>
            </a:r>
            <a:r>
              <a:rPr lang="en-US" sz="3500" dirty="0"/>
              <a:t>, (ii) </a:t>
            </a:r>
            <a:r>
              <a:rPr lang="en-US" sz="3500" dirty="0" err="1"/>
              <a:t>tăng</a:t>
            </a:r>
            <a:r>
              <a:rPr lang="en-US" sz="3500" dirty="0"/>
              <a:t> </a:t>
            </a:r>
            <a:r>
              <a:rPr lang="en-US" sz="3500" dirty="0" err="1"/>
              <a:t>cường</a:t>
            </a:r>
            <a:r>
              <a:rPr lang="en-US" sz="3500" dirty="0"/>
              <a:t> </a:t>
            </a:r>
            <a:r>
              <a:rPr lang="en-US" sz="3500" dirty="0" err="1"/>
              <a:t>kiến</a:t>
            </a:r>
            <a:r>
              <a:rPr lang="en-US" sz="3500" dirty="0"/>
              <a:t> </a:t>
            </a:r>
            <a:r>
              <a:rPr lang="en-US" sz="3500" dirty="0" err="1"/>
              <a:t>thức</a:t>
            </a:r>
            <a:r>
              <a:rPr lang="en-US" sz="3500" dirty="0"/>
              <a:t> và </a:t>
            </a:r>
            <a:r>
              <a:rPr lang="en-US" sz="3500" dirty="0" err="1"/>
              <a:t>kỹ</a:t>
            </a:r>
            <a:r>
              <a:rPr lang="en-US" sz="3500" dirty="0"/>
              <a:t> </a:t>
            </a:r>
            <a:r>
              <a:rPr lang="en-US" sz="3500" dirty="0" err="1"/>
              <a:t>năng</a:t>
            </a:r>
            <a:r>
              <a:rPr lang="en-US" sz="3500" dirty="0"/>
              <a:t> </a:t>
            </a:r>
            <a:r>
              <a:rPr lang="en-US" sz="3500" dirty="0" err="1"/>
              <a:t>chăn</a:t>
            </a:r>
            <a:r>
              <a:rPr lang="en-US" sz="3500" dirty="0"/>
              <a:t> </a:t>
            </a:r>
            <a:r>
              <a:rPr lang="en-US" sz="3500" dirty="0" err="1"/>
              <a:t>nuôi</a:t>
            </a:r>
            <a:r>
              <a:rPr lang="en-US" sz="3500" dirty="0"/>
              <a:t> và (iii) </a:t>
            </a:r>
            <a:r>
              <a:rPr lang="en-US" sz="3500" dirty="0" err="1"/>
              <a:t>nâng</a:t>
            </a:r>
            <a:r>
              <a:rPr lang="en-US" sz="3500" dirty="0"/>
              <a:t> cao </a:t>
            </a:r>
            <a:r>
              <a:rPr lang="en-US" sz="3500" dirty="0" err="1"/>
              <a:t>nhận</a:t>
            </a:r>
            <a:r>
              <a:rPr lang="en-US" sz="3500" dirty="0"/>
              <a:t> </a:t>
            </a:r>
            <a:r>
              <a:rPr lang="en-US" sz="3500" dirty="0" err="1"/>
              <a:t>thức</a:t>
            </a:r>
            <a:r>
              <a:rPr lang="en-US" sz="3500" dirty="0"/>
              <a:t> </a:t>
            </a:r>
            <a:r>
              <a:rPr lang="en-US" sz="3500" dirty="0" err="1"/>
              <a:t>về</a:t>
            </a:r>
            <a:r>
              <a:rPr lang="en-US" sz="3500" dirty="0"/>
              <a:t> suy </a:t>
            </a:r>
            <a:r>
              <a:rPr lang="en-US" sz="3500" dirty="0" err="1"/>
              <a:t>thoái</a:t>
            </a:r>
            <a:r>
              <a:rPr lang="en-US" sz="3500" dirty="0"/>
              <a:t> môi trường;</a:t>
            </a:r>
          </a:p>
          <a:p>
            <a:r>
              <a:rPr lang="en-GB" sz="3500" dirty="0"/>
              <a:t>X</a:t>
            </a:r>
            <a:r>
              <a:rPr lang="en-US" sz="3500" dirty="0" err="1"/>
              <a:t>ác</a:t>
            </a:r>
            <a:r>
              <a:rPr lang="en-US" sz="3500" dirty="0"/>
              <a:t> </a:t>
            </a:r>
            <a:r>
              <a:rPr lang="en-US" sz="3500" dirty="0" err="1"/>
              <a:t>định</a:t>
            </a:r>
            <a:r>
              <a:rPr lang="en-GB" sz="3500" dirty="0"/>
              <a:t>, </a:t>
            </a:r>
            <a:r>
              <a:rPr lang="en-GB" sz="3500" dirty="0" err="1"/>
              <a:t>thúc</a:t>
            </a:r>
            <a:r>
              <a:rPr lang="en-GB" sz="3500" dirty="0"/>
              <a:t> </a:t>
            </a:r>
            <a:r>
              <a:rPr lang="en-GB" sz="3500" dirty="0" err="1"/>
              <a:t>đẩy</a:t>
            </a:r>
            <a:r>
              <a:rPr lang="en-GB" sz="3500" dirty="0"/>
              <a:t> và </a:t>
            </a:r>
            <a:r>
              <a:rPr lang="en-GB" sz="3500" dirty="0" err="1"/>
              <a:t>đánh</a:t>
            </a:r>
            <a:r>
              <a:rPr lang="en-GB" sz="3500" dirty="0"/>
              <a:t> </a:t>
            </a:r>
            <a:r>
              <a:rPr lang="en-GB" sz="3500" dirty="0" err="1"/>
              <a:t>giá</a:t>
            </a:r>
            <a:r>
              <a:rPr lang="en-GB" sz="3500" dirty="0"/>
              <a:t> </a:t>
            </a:r>
            <a:r>
              <a:rPr lang="en-GB" sz="3500" dirty="0" err="1"/>
              <a:t>các</a:t>
            </a:r>
            <a:r>
              <a:rPr lang="en-GB" sz="3500" dirty="0"/>
              <a:t> can </a:t>
            </a:r>
            <a:r>
              <a:rPr lang="en-GB" sz="3500" dirty="0" err="1"/>
              <a:t>thiệp</a:t>
            </a:r>
            <a:r>
              <a:rPr lang="en-GB" sz="3500" dirty="0"/>
              <a:t> </a:t>
            </a:r>
            <a:r>
              <a:rPr lang="en-GB" sz="3500" dirty="0" err="1"/>
              <a:t>nhằm</a:t>
            </a:r>
            <a:r>
              <a:rPr lang="en-GB" sz="3500" dirty="0"/>
              <a:t> </a:t>
            </a:r>
            <a:r>
              <a:rPr lang="en-GB" sz="3500" dirty="0" err="1"/>
              <a:t>phát</a:t>
            </a:r>
            <a:r>
              <a:rPr lang="en-GB" sz="3500" dirty="0"/>
              <a:t> triển </a:t>
            </a:r>
            <a:r>
              <a:rPr lang="en-GB" sz="3500" dirty="0" err="1"/>
              <a:t>sản</a:t>
            </a:r>
            <a:r>
              <a:rPr lang="en-GB" sz="3500" dirty="0"/>
              <a:t> </a:t>
            </a:r>
            <a:r>
              <a:rPr lang="en-GB" sz="3500" dirty="0" err="1"/>
              <a:t>phẩm</a:t>
            </a:r>
            <a:r>
              <a:rPr lang="en-GB" sz="3500" dirty="0"/>
              <a:t> </a:t>
            </a:r>
            <a:r>
              <a:rPr lang="en-GB" sz="3500" dirty="0" err="1"/>
              <a:t>chăn</a:t>
            </a:r>
            <a:r>
              <a:rPr lang="en-GB" sz="3500" dirty="0"/>
              <a:t> </a:t>
            </a:r>
            <a:r>
              <a:rPr lang="en-GB" sz="3500" dirty="0" err="1"/>
              <a:t>nuôi</a:t>
            </a:r>
            <a:r>
              <a:rPr lang="en-GB" sz="3500" dirty="0"/>
              <a:t> </a:t>
            </a:r>
            <a:r>
              <a:rPr lang="en-GB" sz="3500" dirty="0" err="1"/>
              <a:t>địa</a:t>
            </a:r>
            <a:r>
              <a:rPr lang="en-GB" sz="3500" dirty="0"/>
              <a:t> </a:t>
            </a:r>
            <a:r>
              <a:rPr lang="en-GB" sz="3500" dirty="0" err="1"/>
              <a:t>phương</a:t>
            </a:r>
            <a:r>
              <a:rPr lang="en-GB" sz="3500" dirty="0"/>
              <a:t>, </a:t>
            </a:r>
            <a:r>
              <a:rPr lang="en-GB" sz="3500" dirty="0" err="1"/>
              <a:t>kết</a:t>
            </a:r>
            <a:r>
              <a:rPr lang="en-GB" sz="3500" dirty="0"/>
              <a:t> </a:t>
            </a:r>
            <a:r>
              <a:rPr lang="en-GB" sz="3500" dirty="0" err="1"/>
              <a:t>nối</a:t>
            </a:r>
            <a:r>
              <a:rPr lang="en-GB" sz="3500" dirty="0"/>
              <a:t> </a:t>
            </a:r>
            <a:r>
              <a:rPr lang="en-GB" sz="3500" dirty="0" err="1"/>
              <a:t>thị</a:t>
            </a:r>
            <a:r>
              <a:rPr lang="en-GB" sz="3500" dirty="0"/>
              <a:t> trường và </a:t>
            </a:r>
            <a:r>
              <a:rPr lang="en-GB" sz="3500" dirty="0" err="1"/>
              <a:t>cung</a:t>
            </a:r>
            <a:r>
              <a:rPr lang="en-GB" sz="3500" dirty="0"/>
              <a:t> </a:t>
            </a:r>
            <a:r>
              <a:rPr lang="en-GB" sz="3500" dirty="0" err="1"/>
              <a:t>ứng</a:t>
            </a:r>
            <a:r>
              <a:rPr lang="en-GB" sz="3500" dirty="0"/>
              <a:t> </a:t>
            </a:r>
            <a:r>
              <a:rPr lang="en-GB" sz="3500" dirty="0" err="1"/>
              <a:t>dịch</a:t>
            </a:r>
            <a:r>
              <a:rPr lang="en-GB" sz="3500" dirty="0"/>
              <a:t> </a:t>
            </a:r>
            <a:r>
              <a:rPr lang="en-GB" sz="3500" dirty="0" err="1"/>
              <a:t>vụ</a:t>
            </a:r>
            <a:r>
              <a:rPr lang="en-GB" sz="3500" dirty="0"/>
              <a:t> </a:t>
            </a:r>
            <a:r>
              <a:rPr lang="en-GB" sz="3500" dirty="0" err="1"/>
              <a:t>để</a:t>
            </a:r>
            <a:r>
              <a:rPr lang="en-GB" sz="3500" dirty="0"/>
              <a:t> </a:t>
            </a:r>
            <a:r>
              <a:rPr lang="en-GB" sz="3500" dirty="0" err="1"/>
              <a:t>thương</a:t>
            </a:r>
            <a:r>
              <a:rPr lang="en-GB" sz="3500" dirty="0"/>
              <a:t> </a:t>
            </a:r>
            <a:r>
              <a:rPr lang="en-GB" sz="3500" dirty="0" err="1"/>
              <a:t>mại</a:t>
            </a:r>
            <a:r>
              <a:rPr lang="en-GB" sz="3500" dirty="0"/>
              <a:t> </a:t>
            </a:r>
            <a:r>
              <a:rPr lang="en-GB" sz="3500" dirty="0" err="1"/>
              <a:t>hóa</a:t>
            </a:r>
            <a:r>
              <a:rPr lang="en-GB" sz="3500" dirty="0"/>
              <a:t> </a:t>
            </a:r>
            <a:r>
              <a:rPr lang="en-GB" sz="3500" dirty="0" err="1"/>
              <a:t>bền</a:t>
            </a:r>
            <a:r>
              <a:rPr lang="en-GB" sz="3500" dirty="0"/>
              <a:t> </a:t>
            </a:r>
            <a:r>
              <a:rPr lang="en-GB" sz="3500" dirty="0" err="1"/>
              <a:t>vững</a:t>
            </a:r>
            <a:r>
              <a:rPr lang="en-GB" sz="3500" dirty="0"/>
              <a:t> và </a:t>
            </a:r>
            <a:r>
              <a:rPr lang="en-GB" sz="3500" dirty="0" err="1"/>
              <a:t>các</a:t>
            </a:r>
            <a:r>
              <a:rPr lang="en-GB" sz="3500" dirty="0"/>
              <a:t> </a:t>
            </a:r>
            <a:r>
              <a:rPr lang="en-GB" sz="3500" dirty="0" err="1"/>
              <a:t>nhóm</a:t>
            </a:r>
            <a:r>
              <a:rPr lang="en-GB" sz="3500" dirty="0"/>
              <a:t> </a:t>
            </a:r>
            <a:r>
              <a:rPr lang="en-GB" sz="3500" dirty="0" err="1"/>
              <a:t>thiểu</a:t>
            </a:r>
            <a:r>
              <a:rPr lang="en-GB" sz="3500" dirty="0"/>
              <a:t> </a:t>
            </a:r>
            <a:r>
              <a:rPr lang="en-GB" sz="3500" dirty="0" err="1"/>
              <a:t>số</a:t>
            </a:r>
            <a:r>
              <a:rPr lang="en-GB" sz="3500" dirty="0"/>
              <a:t>, </a:t>
            </a:r>
            <a:r>
              <a:rPr lang="en-GB" sz="3500" dirty="0" err="1"/>
              <a:t>phụ</a:t>
            </a:r>
            <a:r>
              <a:rPr lang="en-GB" sz="3500" dirty="0"/>
              <a:t> </a:t>
            </a:r>
            <a:r>
              <a:rPr lang="en-GB" sz="3500" dirty="0" err="1"/>
              <a:t>nữ</a:t>
            </a:r>
            <a:r>
              <a:rPr lang="en-GB" sz="3500" dirty="0"/>
              <a:t> và </a:t>
            </a:r>
            <a:r>
              <a:rPr lang="en-GB" sz="3500" dirty="0" err="1"/>
              <a:t>nam</a:t>
            </a:r>
            <a:r>
              <a:rPr lang="en-GB" sz="3500" dirty="0"/>
              <a:t> </a:t>
            </a:r>
            <a:r>
              <a:rPr lang="en-GB" sz="3500" dirty="0" err="1"/>
              <a:t>giới</a:t>
            </a:r>
            <a:r>
              <a:rPr lang="en-GB" sz="3500" dirty="0"/>
              <a:t> </a:t>
            </a:r>
            <a:r>
              <a:rPr lang="en-GB" sz="3500" dirty="0" err="1"/>
              <a:t>đều</a:t>
            </a:r>
            <a:r>
              <a:rPr lang="en-GB" sz="3500" dirty="0"/>
              <a:t> </a:t>
            </a:r>
            <a:r>
              <a:rPr lang="en-GB" sz="3500" dirty="0" err="1"/>
              <a:t>được</a:t>
            </a:r>
            <a:r>
              <a:rPr lang="en-GB" sz="3500" dirty="0"/>
              <a:t> </a:t>
            </a:r>
            <a:r>
              <a:rPr lang="en-GB" sz="3500" dirty="0" err="1"/>
              <a:t>hưởng</a:t>
            </a:r>
            <a:r>
              <a:rPr lang="en-GB" sz="3500" dirty="0"/>
              <a:t> </a:t>
            </a:r>
            <a:r>
              <a:rPr lang="en-GB" sz="3500" dirty="0" err="1"/>
              <a:t>lợi</a:t>
            </a:r>
            <a:r>
              <a:rPr lang="en-GB" sz="3500" dirty="0"/>
              <a:t>;</a:t>
            </a:r>
            <a:endParaRPr lang="en-US" sz="3500" dirty="0"/>
          </a:p>
          <a:p>
            <a:r>
              <a:rPr lang="en-GB" sz="3500" dirty="0"/>
              <a:t>X</a:t>
            </a:r>
            <a:r>
              <a:rPr lang="en-US" sz="3500" dirty="0" err="1"/>
              <a:t>ác</a:t>
            </a:r>
            <a:r>
              <a:rPr lang="en-US" sz="3500" dirty="0"/>
              <a:t> </a:t>
            </a:r>
            <a:r>
              <a:rPr lang="en-US" sz="3500" dirty="0" err="1"/>
              <a:t>định</a:t>
            </a:r>
            <a:r>
              <a:rPr lang="en-US" sz="3500" dirty="0"/>
              <a:t> </a:t>
            </a:r>
            <a:r>
              <a:rPr lang="en-GB" sz="3500" dirty="0"/>
              <a:t>và </a:t>
            </a:r>
            <a:r>
              <a:rPr lang="en-GB" sz="3500" dirty="0" err="1"/>
              <a:t>tăng</a:t>
            </a:r>
            <a:r>
              <a:rPr lang="en-GB" sz="3500" dirty="0"/>
              <a:t> </a:t>
            </a:r>
            <a:r>
              <a:rPr lang="en-GB" sz="3500" dirty="0" err="1"/>
              <a:t>cường</a:t>
            </a:r>
            <a:r>
              <a:rPr lang="en-GB" sz="3500" dirty="0"/>
              <a:t> </a:t>
            </a:r>
            <a:r>
              <a:rPr lang="en-GB" sz="3500" dirty="0" err="1"/>
              <a:t>các</a:t>
            </a:r>
            <a:r>
              <a:rPr lang="en-GB" sz="3500" dirty="0"/>
              <a:t> </a:t>
            </a:r>
            <a:r>
              <a:rPr lang="en-GB" sz="3500" dirty="0" err="1"/>
              <a:t>đối</a:t>
            </a:r>
            <a:r>
              <a:rPr lang="en-GB" sz="3500" dirty="0"/>
              <a:t> </a:t>
            </a:r>
            <a:r>
              <a:rPr lang="en-GB" sz="3500" dirty="0" err="1"/>
              <a:t>thoại</a:t>
            </a:r>
            <a:r>
              <a:rPr lang="en-GB" sz="3500" dirty="0"/>
              <a:t> chính </a:t>
            </a:r>
            <a:r>
              <a:rPr lang="en-GB" sz="3500" dirty="0" err="1"/>
              <a:t>sách</a:t>
            </a:r>
            <a:r>
              <a:rPr lang="en-GB" sz="3500" dirty="0"/>
              <a:t> </a:t>
            </a:r>
            <a:r>
              <a:rPr lang="en-GB" sz="3500" dirty="0" err="1"/>
              <a:t>liên</a:t>
            </a:r>
            <a:r>
              <a:rPr lang="en-GB" sz="3500" dirty="0"/>
              <a:t> </a:t>
            </a:r>
            <a:r>
              <a:rPr lang="en-GB" sz="3500" dirty="0" err="1"/>
              <a:t>ngành</a:t>
            </a:r>
            <a:r>
              <a:rPr lang="en-GB" sz="3500" dirty="0"/>
              <a:t> môi trường – </a:t>
            </a:r>
            <a:r>
              <a:rPr lang="en-GB" sz="3500" dirty="0" err="1"/>
              <a:t>nông</a:t>
            </a:r>
            <a:r>
              <a:rPr lang="en-GB" sz="3500" dirty="0"/>
              <a:t> </a:t>
            </a:r>
            <a:r>
              <a:rPr lang="en-GB" sz="3500" dirty="0" err="1"/>
              <a:t>nghiệp</a:t>
            </a:r>
            <a:r>
              <a:rPr lang="en-GB" sz="3500" dirty="0"/>
              <a:t> và </a:t>
            </a:r>
            <a:r>
              <a:rPr lang="en-GB" sz="3500" dirty="0" err="1"/>
              <a:t>tương</a:t>
            </a:r>
            <a:r>
              <a:rPr lang="en-GB" sz="3500" dirty="0"/>
              <a:t> </a:t>
            </a:r>
            <a:r>
              <a:rPr lang="en-GB" sz="3500" dirty="0" err="1"/>
              <a:t>tác</a:t>
            </a:r>
            <a:r>
              <a:rPr lang="en-GB" sz="3500" dirty="0"/>
              <a:t> ở </a:t>
            </a:r>
            <a:r>
              <a:rPr lang="en-GB" sz="3500" dirty="0" err="1"/>
              <a:t>các</a:t>
            </a:r>
            <a:r>
              <a:rPr lang="en-GB" sz="3500" dirty="0"/>
              <a:t> </a:t>
            </a:r>
            <a:r>
              <a:rPr lang="en-GB" sz="3500" dirty="0" err="1"/>
              <a:t>cấp</a:t>
            </a:r>
            <a:r>
              <a:rPr lang="en-GB" sz="3500" dirty="0"/>
              <a:t> </a:t>
            </a:r>
            <a:r>
              <a:rPr lang="en-GB" sz="3500" dirty="0" err="1"/>
              <a:t>độ</a:t>
            </a:r>
            <a:r>
              <a:rPr lang="en-GB" sz="3500" dirty="0"/>
              <a:t> </a:t>
            </a:r>
            <a:r>
              <a:rPr lang="en-GB" sz="3500" dirty="0" err="1"/>
              <a:t>khác</a:t>
            </a:r>
            <a:r>
              <a:rPr lang="en-GB" sz="3500" dirty="0"/>
              <a:t> </a:t>
            </a:r>
            <a:r>
              <a:rPr lang="en-GB" sz="3500" dirty="0" err="1"/>
              <a:t>nhau</a:t>
            </a:r>
            <a:r>
              <a:rPr lang="en-GB" sz="3500" dirty="0"/>
              <a:t> </a:t>
            </a:r>
            <a:r>
              <a:rPr lang="en-GB" sz="3500" dirty="0" err="1"/>
              <a:t>để</a:t>
            </a:r>
            <a:r>
              <a:rPr lang="en-GB" sz="3500" dirty="0"/>
              <a:t> </a:t>
            </a:r>
            <a:r>
              <a:rPr lang="en-GB" sz="3500" dirty="0" err="1"/>
              <a:t>cùng</a:t>
            </a:r>
            <a:r>
              <a:rPr lang="en-GB" sz="3500" dirty="0"/>
              <a:t> </a:t>
            </a:r>
            <a:r>
              <a:rPr lang="en-GB" sz="3500" dirty="0" err="1"/>
              <a:t>hướng</a:t>
            </a:r>
            <a:r>
              <a:rPr lang="en-GB" sz="3500" dirty="0"/>
              <a:t> </a:t>
            </a:r>
            <a:r>
              <a:rPr lang="en-GB" sz="3500" dirty="0" err="1"/>
              <a:t>tới</a:t>
            </a:r>
            <a:r>
              <a:rPr lang="en-GB" sz="3500" dirty="0"/>
              <a:t> </a:t>
            </a:r>
            <a:r>
              <a:rPr lang="en-GB" sz="3500" dirty="0" err="1"/>
              <a:t>các</a:t>
            </a:r>
            <a:r>
              <a:rPr lang="en-GB" sz="3500" dirty="0"/>
              <a:t> chính </a:t>
            </a:r>
            <a:r>
              <a:rPr lang="en-GB" sz="3500" dirty="0" err="1"/>
              <a:t>sách</a:t>
            </a:r>
            <a:r>
              <a:rPr lang="en-GB" sz="3500" dirty="0"/>
              <a:t> </a:t>
            </a:r>
            <a:r>
              <a:rPr lang="en-GB" sz="3500" dirty="0" err="1"/>
              <a:t>hiệu</a:t>
            </a:r>
            <a:r>
              <a:rPr lang="en-GB" sz="3500" dirty="0"/>
              <a:t> </a:t>
            </a:r>
            <a:r>
              <a:rPr lang="en-GB" sz="3500" dirty="0" err="1"/>
              <a:t>quả</a:t>
            </a:r>
            <a:r>
              <a:rPr lang="en-GB" sz="3500" dirty="0"/>
              <a:t> và </a:t>
            </a:r>
            <a:r>
              <a:rPr lang="en-GB" sz="3500" dirty="0" err="1"/>
              <a:t>có</a:t>
            </a:r>
            <a:r>
              <a:rPr lang="en-GB" sz="3500" dirty="0"/>
              <a:t> </a:t>
            </a:r>
            <a:r>
              <a:rPr lang="en-GB" sz="3500" dirty="0" err="1"/>
              <a:t>lợi</a:t>
            </a:r>
            <a:r>
              <a:rPr lang="en-GB" sz="3500" dirty="0"/>
              <a:t> </a:t>
            </a:r>
            <a:r>
              <a:rPr lang="en-GB" sz="3500" dirty="0" err="1"/>
              <a:t>cho</a:t>
            </a:r>
            <a:r>
              <a:rPr lang="en-GB" sz="3500" dirty="0"/>
              <a:t> </a:t>
            </a:r>
            <a:r>
              <a:rPr lang="en-GB" sz="3500" dirty="0" err="1"/>
              <a:t>nông</a:t>
            </a:r>
            <a:r>
              <a:rPr lang="en-GB" sz="3500" dirty="0"/>
              <a:t> </a:t>
            </a:r>
            <a:r>
              <a:rPr lang="en-GB" sz="3500" dirty="0" err="1"/>
              <a:t>hộ</a:t>
            </a:r>
            <a:r>
              <a:rPr lang="en-GB" sz="3500" dirty="0"/>
              <a:t> </a:t>
            </a:r>
            <a:r>
              <a:rPr lang="en-GB" sz="3500" dirty="0" err="1"/>
              <a:t>sản</a:t>
            </a:r>
            <a:r>
              <a:rPr lang="en-GB" sz="3500" dirty="0"/>
              <a:t> </a:t>
            </a:r>
            <a:r>
              <a:rPr lang="en-GB" sz="3500" dirty="0" err="1"/>
              <a:t>xuất</a:t>
            </a:r>
            <a:r>
              <a:rPr lang="en-GB" sz="3500" dirty="0"/>
              <a:t> </a:t>
            </a:r>
            <a:r>
              <a:rPr lang="en-GB" sz="3500" dirty="0" err="1"/>
              <a:t>chăn</a:t>
            </a:r>
            <a:r>
              <a:rPr lang="en-GB" sz="3500" dirty="0"/>
              <a:t> </a:t>
            </a:r>
            <a:r>
              <a:rPr lang="en-GB" sz="3500" dirty="0" err="1"/>
              <a:t>nuôi</a:t>
            </a:r>
            <a:r>
              <a:rPr lang="en-GB" sz="3500" dirty="0"/>
              <a:t>, </a:t>
            </a:r>
            <a:r>
              <a:rPr lang="en-GB" sz="3500" dirty="0" err="1"/>
              <a:t>trồng</a:t>
            </a:r>
            <a:r>
              <a:rPr lang="en-GB" sz="3500" dirty="0"/>
              <a:t> </a:t>
            </a:r>
            <a:r>
              <a:rPr lang="en-GB" sz="3500" dirty="0" err="1"/>
              <a:t>trọt</a:t>
            </a:r>
            <a:r>
              <a:rPr lang="en-GB" sz="3500" dirty="0"/>
              <a:t> </a:t>
            </a:r>
            <a:r>
              <a:rPr lang="en-GB" sz="3500" dirty="0" err="1"/>
              <a:t>nhỏ</a:t>
            </a:r>
            <a:r>
              <a:rPr lang="en-GB" sz="3500" dirty="0"/>
              <a:t> ở </a:t>
            </a:r>
            <a:r>
              <a:rPr lang="en-GB" sz="3500" dirty="0" err="1"/>
              <a:t>vùng</a:t>
            </a:r>
            <a:r>
              <a:rPr lang="en-GB" sz="3500" dirty="0"/>
              <a:t> </a:t>
            </a:r>
            <a:r>
              <a:rPr lang="en-GB" sz="3500" dirty="0" err="1"/>
              <a:t>Tây</a:t>
            </a:r>
            <a:r>
              <a:rPr lang="en-GB" sz="3500" dirty="0"/>
              <a:t> </a:t>
            </a:r>
            <a:r>
              <a:rPr lang="en-GB" sz="3500" dirty="0" err="1"/>
              <a:t>Bắc</a:t>
            </a:r>
            <a:r>
              <a:rPr lang="en-GB" sz="3500" dirty="0"/>
              <a:t> Việt Nam.  </a:t>
            </a:r>
            <a:endParaRPr lang="en-US" sz="3500" dirty="0"/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565957902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3FB695-D1BE-4A90-AB11-0F8673303A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73222" y="1655559"/>
            <a:ext cx="20407365" cy="1752600"/>
          </a:xfrm>
        </p:spPr>
        <p:txBody>
          <a:bodyPr/>
          <a:lstStyle/>
          <a:p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cận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thống</a:t>
            </a:r>
            <a:r>
              <a:rPr lang="en-US" dirty="0"/>
              <a:t>, </a:t>
            </a:r>
            <a:r>
              <a:rPr lang="en-GB" dirty="0" err="1"/>
              <a:t>thâm</a:t>
            </a:r>
            <a:r>
              <a:rPr lang="en-GB" dirty="0"/>
              <a:t> </a:t>
            </a:r>
            <a:r>
              <a:rPr lang="en-GB" dirty="0" err="1"/>
              <a:t>canh</a:t>
            </a:r>
            <a:r>
              <a:rPr lang="en-GB" dirty="0"/>
              <a:t> </a:t>
            </a:r>
            <a:r>
              <a:rPr lang="en-GB" dirty="0" err="1"/>
              <a:t>bền</a:t>
            </a:r>
            <a:r>
              <a:rPr lang="en-GB" dirty="0"/>
              <a:t> </a:t>
            </a:r>
            <a:r>
              <a:rPr lang="en-GB" dirty="0" err="1"/>
              <a:t>vững</a:t>
            </a:r>
            <a:r>
              <a:rPr lang="en-GB" dirty="0"/>
              <a:t> / Approach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F8EE8C9-28C6-438A-AC80-1E3B2F2FF3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1187" y="4049949"/>
            <a:ext cx="7759782" cy="7620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5 </a:t>
            </a:r>
            <a:r>
              <a:rPr lang="en-GB" dirty="0" err="1"/>
              <a:t>khía</a:t>
            </a:r>
            <a:r>
              <a:rPr lang="en-GB" dirty="0"/>
              <a:t> </a:t>
            </a:r>
            <a:r>
              <a:rPr lang="en-GB" dirty="0" err="1"/>
              <a:t>cạnh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bền</a:t>
            </a:r>
            <a:r>
              <a:rPr lang="en-GB" dirty="0"/>
              <a:t> </a:t>
            </a:r>
            <a:r>
              <a:rPr lang="en-GB" dirty="0" err="1"/>
              <a:t>vững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cập</a:t>
            </a:r>
            <a:r>
              <a:rPr lang="en-GB" dirty="0"/>
              <a:t> trong </a:t>
            </a:r>
            <a:r>
              <a:rPr lang="en-GB" dirty="0" err="1"/>
              <a:t>Khung</a:t>
            </a:r>
            <a:r>
              <a:rPr lang="en-GB" dirty="0"/>
              <a:t> </a:t>
            </a:r>
            <a:r>
              <a:rPr lang="en-GB" dirty="0" err="1"/>
              <a:t>Đánh</a:t>
            </a:r>
            <a:r>
              <a:rPr lang="en-GB" dirty="0"/>
              <a:t> </a:t>
            </a:r>
            <a:r>
              <a:rPr lang="en-GB" dirty="0" err="1"/>
              <a:t>giá</a:t>
            </a:r>
            <a:r>
              <a:rPr lang="en-GB" dirty="0"/>
              <a:t> </a:t>
            </a:r>
            <a:r>
              <a:rPr lang="en-GB" dirty="0" err="1"/>
              <a:t>Thâm</a:t>
            </a:r>
            <a:r>
              <a:rPr lang="en-GB" dirty="0"/>
              <a:t> </a:t>
            </a:r>
            <a:r>
              <a:rPr lang="en-GB" dirty="0" err="1"/>
              <a:t>canh</a:t>
            </a:r>
            <a:r>
              <a:rPr lang="en-GB" dirty="0"/>
              <a:t> </a:t>
            </a:r>
            <a:r>
              <a:rPr lang="en-GB" dirty="0" err="1"/>
              <a:t>Bền</a:t>
            </a:r>
            <a:r>
              <a:rPr lang="en-GB" dirty="0"/>
              <a:t> </a:t>
            </a:r>
            <a:r>
              <a:rPr lang="en-GB" dirty="0" err="1"/>
              <a:t>vững</a:t>
            </a:r>
            <a:r>
              <a:rPr lang="en-GB" dirty="0"/>
              <a:t>:</a:t>
            </a:r>
          </a:p>
          <a:p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err="1"/>
              <a:t>suất</a:t>
            </a:r>
            <a:endParaRPr lang="en-GB" dirty="0"/>
          </a:p>
          <a:p>
            <a:r>
              <a:rPr lang="en-GB" dirty="0"/>
              <a:t>môi trường</a:t>
            </a:r>
          </a:p>
          <a:p>
            <a:r>
              <a:rPr lang="en-GB" dirty="0" err="1"/>
              <a:t>kinh</a:t>
            </a:r>
            <a:r>
              <a:rPr lang="en-GB" dirty="0"/>
              <a:t> </a:t>
            </a:r>
            <a:r>
              <a:rPr lang="en-GB" dirty="0" err="1"/>
              <a:t>tế</a:t>
            </a:r>
            <a:endParaRPr lang="en-GB" dirty="0"/>
          </a:p>
          <a:p>
            <a:r>
              <a:rPr lang="en-GB" dirty="0" err="1"/>
              <a:t>xã</a:t>
            </a:r>
            <a:r>
              <a:rPr lang="en-GB" dirty="0"/>
              <a:t> </a:t>
            </a:r>
            <a:r>
              <a:rPr lang="en-GB" dirty="0" err="1"/>
              <a:t>hội</a:t>
            </a:r>
            <a:endParaRPr lang="en-GB" dirty="0"/>
          </a:p>
          <a:p>
            <a:r>
              <a:rPr lang="en-GB" dirty="0"/>
              <a:t>con </a:t>
            </a:r>
            <a:r>
              <a:rPr lang="en-GB" dirty="0" err="1"/>
              <a:t>người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( Stewart và </a:t>
            </a:r>
            <a:r>
              <a:rPr lang="en-GB" dirty="0" err="1"/>
              <a:t>cộng</a:t>
            </a:r>
            <a:r>
              <a:rPr lang="en-GB" dirty="0"/>
              <a:t> </a:t>
            </a:r>
            <a:r>
              <a:rPr lang="en-GB" dirty="0" err="1"/>
              <a:t>sự</a:t>
            </a:r>
            <a:r>
              <a:rPr lang="en-GB" dirty="0"/>
              <a:t>, 2018).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347C7C-3CC1-433A-980D-2FD3BDC90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187" y="4038600"/>
            <a:ext cx="15151183" cy="883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58768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99F577-745A-4D2B-8D21-AC58BD26BC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Địa</a:t>
            </a:r>
            <a:r>
              <a:rPr lang="en-US" dirty="0"/>
              <a:t> </a:t>
            </a:r>
            <a:r>
              <a:rPr lang="en-US" dirty="0" err="1"/>
              <a:t>điểm</a:t>
            </a:r>
            <a:r>
              <a:rPr lang="en-US" dirty="0"/>
              <a:t>/ Site selection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97DFD-8706-48D4-B2EF-CF80BD5B4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" y="4657177"/>
            <a:ext cx="24403973" cy="8763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F5117F-A9FB-4472-BD22-5936E9114793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787" y="533400"/>
            <a:ext cx="5083484" cy="416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13528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3FB695-D1BE-4A90-AB11-0F8673303A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nghiên</a:t>
            </a:r>
            <a:r>
              <a:rPr lang="en-US" dirty="0"/>
              <a:t> cứu / Process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9CF5C-9AE5-47B2-8748-11C2B6C881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73222" y="3472127"/>
            <a:ext cx="20881519" cy="8588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600" dirty="0" err="1"/>
              <a:t>Các</a:t>
            </a:r>
            <a:r>
              <a:rPr lang="en-GB" sz="6600" dirty="0"/>
              <a:t> </a:t>
            </a:r>
            <a:r>
              <a:rPr lang="en-GB" sz="6600" dirty="0" err="1"/>
              <a:t>hoạt</a:t>
            </a:r>
            <a:r>
              <a:rPr lang="en-GB" sz="6600" dirty="0"/>
              <a:t> </a:t>
            </a:r>
            <a:r>
              <a:rPr lang="en-GB" sz="6600" dirty="0" err="1"/>
              <a:t>động</a:t>
            </a:r>
            <a:r>
              <a:rPr lang="en-GB" sz="6600" dirty="0"/>
              <a:t> </a:t>
            </a:r>
            <a:r>
              <a:rPr lang="en-GB" sz="6600" dirty="0" err="1"/>
              <a:t>sẽ</a:t>
            </a:r>
            <a:r>
              <a:rPr lang="en-GB" sz="6600" dirty="0"/>
              <a:t> </a:t>
            </a:r>
            <a:r>
              <a:rPr lang="en-GB" sz="6600" dirty="0" err="1"/>
              <a:t>được</a:t>
            </a:r>
            <a:r>
              <a:rPr lang="en-GB" sz="6600" dirty="0"/>
              <a:t> triển </a:t>
            </a:r>
            <a:r>
              <a:rPr lang="en-GB" sz="6600" dirty="0" err="1"/>
              <a:t>khai</a:t>
            </a:r>
            <a:r>
              <a:rPr lang="en-GB" sz="6600" dirty="0"/>
              <a:t> </a:t>
            </a:r>
            <a:r>
              <a:rPr lang="en-GB" sz="6600" dirty="0" err="1"/>
              <a:t>theo</a:t>
            </a:r>
            <a:r>
              <a:rPr lang="en-GB" sz="6600" dirty="0"/>
              <a:t> </a:t>
            </a:r>
            <a:r>
              <a:rPr lang="en-GB" sz="6600" dirty="0" err="1"/>
              <a:t>bốn</a:t>
            </a:r>
            <a:r>
              <a:rPr lang="en-GB" sz="6600" dirty="0"/>
              <a:t> </a:t>
            </a:r>
            <a:r>
              <a:rPr lang="en-GB" sz="6600" dirty="0" err="1"/>
              <a:t>bước</a:t>
            </a:r>
            <a:r>
              <a:rPr lang="en-GB" sz="6600" dirty="0"/>
              <a:t>:</a:t>
            </a:r>
            <a:endParaRPr lang="en-US" sz="6600" dirty="0"/>
          </a:p>
          <a:p>
            <a:pPr marL="1143000" lvl="0" indent="-1143000">
              <a:buFont typeface="+mj-lt"/>
              <a:buAutoNum type="arabicPeriod"/>
            </a:pPr>
            <a:r>
              <a:rPr lang="en-US" sz="6600" dirty="0" err="1"/>
              <a:t>Tổng</a:t>
            </a:r>
            <a:r>
              <a:rPr lang="en-US" sz="6600" dirty="0"/>
              <a:t> </a:t>
            </a:r>
            <a:r>
              <a:rPr lang="en-US" sz="6600" dirty="0" err="1"/>
              <a:t>hợp</a:t>
            </a:r>
            <a:r>
              <a:rPr lang="en-US" sz="6600" dirty="0"/>
              <a:t> </a:t>
            </a:r>
            <a:r>
              <a:rPr lang="en-US" sz="6600" dirty="0" err="1"/>
              <a:t>các</a:t>
            </a:r>
            <a:r>
              <a:rPr lang="en-US" sz="6600" dirty="0"/>
              <a:t> </a:t>
            </a:r>
            <a:r>
              <a:rPr lang="en-US" sz="6600" dirty="0" err="1"/>
              <a:t>nghiên</a:t>
            </a:r>
            <a:r>
              <a:rPr lang="en-US" sz="6600" dirty="0"/>
              <a:t> cứu </a:t>
            </a:r>
            <a:r>
              <a:rPr lang="en-US" sz="6600" dirty="0" err="1"/>
              <a:t>về</a:t>
            </a:r>
            <a:r>
              <a:rPr lang="en-US" sz="6600" dirty="0"/>
              <a:t> </a:t>
            </a:r>
            <a:r>
              <a:rPr lang="en-US" sz="6600" dirty="0" err="1"/>
              <a:t>phát</a:t>
            </a:r>
            <a:r>
              <a:rPr lang="en-US" sz="6600" dirty="0"/>
              <a:t> triển </a:t>
            </a:r>
            <a:r>
              <a:rPr lang="en-US" sz="6600" dirty="0" err="1"/>
              <a:t>chăn</a:t>
            </a:r>
            <a:r>
              <a:rPr lang="en-US" sz="6600" dirty="0"/>
              <a:t> </a:t>
            </a:r>
            <a:r>
              <a:rPr lang="en-US" sz="6600" dirty="0" err="1"/>
              <a:t>nuôi</a:t>
            </a:r>
            <a:r>
              <a:rPr lang="en-US" sz="6600" dirty="0"/>
              <a:t> ở </a:t>
            </a:r>
            <a:r>
              <a:rPr lang="en-US" sz="6600" dirty="0" err="1"/>
              <a:t>Tây</a:t>
            </a:r>
            <a:r>
              <a:rPr lang="en-US" sz="6600" dirty="0"/>
              <a:t> </a:t>
            </a:r>
            <a:r>
              <a:rPr lang="en-US" sz="6600" dirty="0" err="1"/>
              <a:t>Bắc</a:t>
            </a:r>
            <a:r>
              <a:rPr lang="en-US" sz="6600" dirty="0"/>
              <a:t> </a:t>
            </a:r>
            <a:r>
              <a:rPr lang="en-US" sz="6600" dirty="0" err="1"/>
              <a:t>Việt</a:t>
            </a:r>
            <a:r>
              <a:rPr lang="en-US" sz="6600" dirty="0"/>
              <a:t> Nam; </a:t>
            </a:r>
          </a:p>
          <a:p>
            <a:pPr marL="1143000" lvl="0" indent="-1143000">
              <a:buFont typeface="+mj-lt"/>
              <a:buAutoNum type="arabicPeriod"/>
            </a:pPr>
            <a:r>
              <a:rPr lang="en-US" sz="6600" dirty="0" err="1"/>
              <a:t>Đánh</a:t>
            </a:r>
            <a:r>
              <a:rPr lang="en-US" sz="6600" dirty="0"/>
              <a:t> </a:t>
            </a:r>
            <a:r>
              <a:rPr lang="en-US" sz="6600" dirty="0" err="1"/>
              <a:t>giá</a:t>
            </a:r>
            <a:r>
              <a:rPr lang="en-US" sz="6600" dirty="0"/>
              <a:t> </a:t>
            </a:r>
            <a:r>
              <a:rPr lang="en-US" sz="6600" dirty="0" err="1"/>
              <a:t>nhanh</a:t>
            </a:r>
            <a:r>
              <a:rPr lang="en-US" sz="6600" dirty="0"/>
              <a:t> </a:t>
            </a:r>
            <a:r>
              <a:rPr lang="en-US" sz="6600" dirty="0" err="1"/>
              <a:t>để</a:t>
            </a:r>
            <a:r>
              <a:rPr lang="en-US" sz="6600" dirty="0"/>
              <a:t> </a:t>
            </a:r>
            <a:r>
              <a:rPr lang="en-US" sz="6600" dirty="0" err="1"/>
              <a:t>đưa</a:t>
            </a:r>
            <a:r>
              <a:rPr lang="en-US" sz="6600" dirty="0"/>
              <a:t> ra </a:t>
            </a:r>
            <a:r>
              <a:rPr lang="en-US" sz="6600" dirty="0" err="1"/>
              <a:t>các</a:t>
            </a:r>
            <a:r>
              <a:rPr lang="en-US" sz="6600" dirty="0"/>
              <a:t> can </a:t>
            </a:r>
            <a:r>
              <a:rPr lang="en-US" sz="6600" dirty="0" err="1"/>
              <a:t>thiệp</a:t>
            </a:r>
            <a:r>
              <a:rPr lang="en-US" sz="6600" dirty="0"/>
              <a:t> </a:t>
            </a:r>
            <a:r>
              <a:rPr lang="en-US" sz="6600" dirty="0" err="1"/>
              <a:t>về</a:t>
            </a:r>
            <a:r>
              <a:rPr lang="en-US" sz="6600" dirty="0"/>
              <a:t> </a:t>
            </a:r>
            <a:r>
              <a:rPr lang="en-US" sz="6600" dirty="0" err="1"/>
              <a:t>mô</a:t>
            </a:r>
            <a:r>
              <a:rPr lang="en-US" sz="6600" dirty="0"/>
              <a:t> </a:t>
            </a:r>
            <a:r>
              <a:rPr lang="en-US" sz="6600" dirty="0" err="1"/>
              <a:t>hình</a:t>
            </a:r>
            <a:r>
              <a:rPr lang="en-US" sz="6600" dirty="0"/>
              <a:t> </a:t>
            </a:r>
            <a:r>
              <a:rPr lang="en-US" sz="6600" dirty="0" err="1"/>
              <a:t>hợp</a:t>
            </a:r>
            <a:r>
              <a:rPr lang="en-US" sz="6600" dirty="0"/>
              <a:t> </a:t>
            </a:r>
            <a:r>
              <a:rPr lang="en-US" sz="6600" dirty="0" err="1"/>
              <a:t>tác</a:t>
            </a:r>
            <a:r>
              <a:rPr lang="en-US" sz="6600" dirty="0"/>
              <a:t> </a:t>
            </a:r>
            <a:r>
              <a:rPr lang="en-US" sz="6600" dirty="0" err="1"/>
              <a:t>với</a:t>
            </a:r>
            <a:r>
              <a:rPr lang="en-US" sz="6600" dirty="0"/>
              <a:t> </a:t>
            </a:r>
            <a:r>
              <a:rPr lang="en-US" sz="6600" dirty="0" err="1"/>
              <a:t>đối</a:t>
            </a:r>
            <a:r>
              <a:rPr lang="en-US" sz="6600" dirty="0"/>
              <a:t> </a:t>
            </a:r>
            <a:r>
              <a:rPr lang="en-US" sz="6600" dirty="0" err="1"/>
              <a:t>tác</a:t>
            </a:r>
            <a:r>
              <a:rPr lang="en-US" sz="6600" dirty="0"/>
              <a:t>;</a:t>
            </a:r>
          </a:p>
          <a:p>
            <a:pPr marL="1143000" lvl="0" indent="-1143000">
              <a:buFont typeface="+mj-lt"/>
              <a:buAutoNum type="arabicPeriod"/>
            </a:pPr>
            <a:r>
              <a:rPr lang="en-US" sz="6600" dirty="0" err="1"/>
              <a:t>Thử</a:t>
            </a:r>
            <a:r>
              <a:rPr lang="en-US" sz="6600" dirty="0"/>
              <a:t> </a:t>
            </a:r>
            <a:r>
              <a:rPr lang="en-US" sz="6600" dirty="0" err="1"/>
              <a:t>nghiệm</a:t>
            </a:r>
            <a:r>
              <a:rPr lang="en-US" sz="6600" dirty="0"/>
              <a:t> can </a:t>
            </a:r>
            <a:r>
              <a:rPr lang="en-US" sz="6600" dirty="0" err="1"/>
              <a:t>thiệp</a:t>
            </a:r>
            <a:r>
              <a:rPr lang="en-US" sz="6600" dirty="0"/>
              <a:t> </a:t>
            </a:r>
            <a:r>
              <a:rPr lang="en-US" sz="6600" dirty="0" err="1"/>
              <a:t>cùng</a:t>
            </a:r>
            <a:r>
              <a:rPr lang="en-US" sz="6600" dirty="0"/>
              <a:t> </a:t>
            </a:r>
            <a:r>
              <a:rPr lang="en-US" sz="6600" dirty="0" err="1"/>
              <a:t>đối</a:t>
            </a:r>
            <a:r>
              <a:rPr lang="en-US" sz="6600" dirty="0"/>
              <a:t> </a:t>
            </a:r>
            <a:r>
              <a:rPr lang="en-US" sz="6600" dirty="0" err="1"/>
              <a:t>tác</a:t>
            </a:r>
            <a:r>
              <a:rPr lang="en-US" sz="6600" dirty="0"/>
              <a:t>;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6600" dirty="0" err="1"/>
              <a:t>Rút</a:t>
            </a:r>
            <a:r>
              <a:rPr lang="en-US" sz="6600" dirty="0"/>
              <a:t> ra </a:t>
            </a:r>
            <a:r>
              <a:rPr lang="en-US" sz="6600" dirty="0" err="1"/>
              <a:t>bài</a:t>
            </a:r>
            <a:r>
              <a:rPr lang="en-US" sz="6600" dirty="0"/>
              <a:t> </a:t>
            </a:r>
            <a:r>
              <a:rPr lang="en-US" sz="6600" dirty="0" err="1"/>
              <a:t>học</a:t>
            </a:r>
            <a:r>
              <a:rPr lang="en-US" sz="6600" dirty="0"/>
              <a:t> </a:t>
            </a:r>
            <a:r>
              <a:rPr lang="en-US" sz="6600" dirty="0" err="1"/>
              <a:t>kinh</a:t>
            </a:r>
            <a:r>
              <a:rPr lang="en-US" sz="6600" dirty="0"/>
              <a:t> </a:t>
            </a:r>
            <a:r>
              <a:rPr lang="en-US" sz="6600" dirty="0" err="1"/>
              <a:t>nghiệm</a:t>
            </a:r>
            <a:r>
              <a:rPr lang="en-US" sz="6600" dirty="0"/>
              <a:t>, </a:t>
            </a:r>
            <a:r>
              <a:rPr lang="en-US" sz="6600" dirty="0" err="1"/>
              <a:t>xây</a:t>
            </a:r>
            <a:r>
              <a:rPr lang="en-US" sz="6600" dirty="0"/>
              <a:t> d</a:t>
            </a:r>
            <a:r>
              <a:rPr lang="en-GB" sz="6600" dirty="0" err="1"/>
              <a:t>ựng</a:t>
            </a:r>
            <a:r>
              <a:rPr lang="en-GB" sz="6600" dirty="0"/>
              <a:t> </a:t>
            </a:r>
            <a:r>
              <a:rPr lang="en-US" sz="6600" dirty="0" err="1"/>
              <a:t>chính</a:t>
            </a:r>
            <a:r>
              <a:rPr lang="en-US" sz="6600" dirty="0"/>
              <a:t> </a:t>
            </a:r>
            <a:r>
              <a:rPr lang="en-US" sz="6600" dirty="0" err="1"/>
              <a:t>sách</a:t>
            </a:r>
            <a:r>
              <a:rPr lang="en-US" sz="66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101400581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3FB695-D1BE-4A90-AB11-0F8673303A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7000" dirty="0" err="1"/>
              <a:t>Các</a:t>
            </a:r>
            <a:r>
              <a:rPr lang="en-US" sz="7000" dirty="0"/>
              <a:t> </a:t>
            </a:r>
            <a:r>
              <a:rPr lang="en-US" sz="7000" dirty="0" err="1"/>
              <a:t>cấu</a:t>
            </a:r>
            <a:r>
              <a:rPr lang="en-US" sz="7000" dirty="0"/>
              <a:t> </a:t>
            </a:r>
            <a:r>
              <a:rPr lang="en-US" sz="7000" dirty="0" err="1"/>
              <a:t>phần</a:t>
            </a:r>
            <a:r>
              <a:rPr lang="en-US" sz="7000" dirty="0"/>
              <a:t> can </a:t>
            </a:r>
            <a:r>
              <a:rPr lang="en-US" sz="7000" dirty="0" err="1"/>
              <a:t>thiệp</a:t>
            </a:r>
            <a:r>
              <a:rPr lang="en-US" sz="7000" dirty="0"/>
              <a:t> /</a:t>
            </a:r>
          </a:p>
          <a:p>
            <a:r>
              <a:rPr lang="en-US" sz="7000" dirty="0"/>
              <a:t>Intervention components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60D921F9-E508-46AB-A6CF-84C6E36EB9E7}"/>
              </a:ext>
            </a:extLst>
          </p:cNvPr>
          <p:cNvSpPr/>
          <p:nvPr/>
        </p:nvSpPr>
        <p:spPr>
          <a:xfrm>
            <a:off x="4954587" y="251588"/>
            <a:ext cx="18745200" cy="136168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3A32E3-AE9D-43A5-B377-2785AA02F333}"/>
              </a:ext>
            </a:extLst>
          </p:cNvPr>
          <p:cNvSpPr txBox="1"/>
          <p:nvPr/>
        </p:nvSpPr>
        <p:spPr>
          <a:xfrm>
            <a:off x="7621587" y="5424951"/>
            <a:ext cx="3581400" cy="181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5000" dirty="0">
                <a:solidFill>
                  <a:schemeClr val="bg1"/>
                </a:solidFill>
              </a:rPr>
              <a:t>Di </a:t>
            </a:r>
            <a:r>
              <a:rPr lang="en-US" sz="5000" dirty="0" err="1">
                <a:solidFill>
                  <a:schemeClr val="bg1"/>
                </a:solidFill>
              </a:rPr>
              <a:t>truyền</a:t>
            </a:r>
            <a:r>
              <a:rPr lang="en-US" sz="5000" dirty="0">
                <a:solidFill>
                  <a:schemeClr val="bg1"/>
                </a:solidFill>
              </a:rPr>
              <a:t>, </a:t>
            </a:r>
            <a:r>
              <a:rPr lang="en-US" sz="5000" dirty="0" err="1">
                <a:solidFill>
                  <a:schemeClr val="bg1"/>
                </a:solidFill>
              </a:rPr>
              <a:t>giống</a:t>
            </a:r>
            <a:endParaRPr lang="en-US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D64AE9-1587-4CAE-9423-375A9CCB2218}"/>
              </a:ext>
            </a:extLst>
          </p:cNvPr>
          <p:cNvSpPr txBox="1"/>
          <p:nvPr/>
        </p:nvSpPr>
        <p:spPr>
          <a:xfrm>
            <a:off x="18490466" y="5867379"/>
            <a:ext cx="3581400" cy="925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5000" dirty="0" err="1">
                <a:solidFill>
                  <a:schemeClr val="bg1"/>
                </a:solidFill>
              </a:rPr>
              <a:t>Thú</a:t>
            </a:r>
            <a:r>
              <a:rPr lang="en-US" sz="5000" dirty="0">
                <a:solidFill>
                  <a:schemeClr val="bg1"/>
                </a:solidFill>
              </a:rPr>
              <a:t> y</a:t>
            </a:r>
            <a:endParaRPr lang="en-US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D4FC36-11D4-4E13-9A23-1E7F34AF17F6}"/>
              </a:ext>
            </a:extLst>
          </p:cNvPr>
          <p:cNvSpPr txBox="1"/>
          <p:nvPr/>
        </p:nvSpPr>
        <p:spPr>
          <a:xfrm>
            <a:off x="10295704" y="9547738"/>
            <a:ext cx="3581400" cy="181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Thức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ăn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cỏ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chăn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nuôi</a:t>
            </a:r>
            <a:endParaRPr lang="en-US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7A74FA-4D4E-4CEA-9808-0360B6863C38}"/>
              </a:ext>
            </a:extLst>
          </p:cNvPr>
          <p:cNvSpPr txBox="1"/>
          <p:nvPr/>
        </p:nvSpPr>
        <p:spPr>
          <a:xfrm>
            <a:off x="15694555" y="10194767"/>
            <a:ext cx="3581400" cy="925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vi-VN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Môi trường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493F6C-64A3-46DC-9930-D55F571EF334}"/>
              </a:ext>
            </a:extLst>
          </p:cNvPr>
          <p:cNvSpPr txBox="1"/>
          <p:nvPr/>
        </p:nvSpPr>
        <p:spPr>
          <a:xfrm>
            <a:off x="13031787" y="3263206"/>
            <a:ext cx="3200400" cy="181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Sinh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kế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và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hệ</a:t>
            </a:r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thống</a:t>
            </a:r>
            <a:endParaRPr lang="en-US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3A68EBD-543A-4683-A66F-AD669E4138B4}"/>
              </a:ext>
            </a:extLst>
          </p:cNvPr>
          <p:cNvSpPr/>
          <p:nvPr/>
        </p:nvSpPr>
        <p:spPr>
          <a:xfrm>
            <a:off x="10745787" y="5896407"/>
            <a:ext cx="6553200" cy="3651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giới</a:t>
            </a:r>
            <a:r>
              <a:rPr lang="en-US" dirty="0"/>
              <a:t>,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...)</a:t>
            </a:r>
          </a:p>
        </p:txBody>
      </p:sp>
    </p:spTree>
    <p:extLst>
      <p:ext uri="{BB962C8B-B14F-4D97-AF65-F5344CB8AC3E}">
        <p14:creationId xmlns:p14="http://schemas.microsoft.com/office/powerpoint/2010/main" val="3941424146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A524A-5C66-408A-987C-4BE7D81273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7387" y="228600"/>
            <a:ext cx="16444965" cy="1752600"/>
          </a:xfrm>
        </p:spPr>
        <p:txBody>
          <a:bodyPr/>
          <a:lstStyle/>
          <a:p>
            <a:r>
              <a:rPr lang="en-US" dirty="0"/>
              <a:t>Lý </a:t>
            </a:r>
            <a:r>
              <a:rPr lang="en-US" dirty="0" err="1"/>
              <a:t>thuyết</a:t>
            </a:r>
            <a:r>
              <a:rPr lang="en-US" dirty="0"/>
              <a:t> </a:t>
            </a:r>
            <a:r>
              <a:rPr lang="en-US" dirty="0" err="1"/>
              <a:t>thay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 / Theory of Change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CC39D3-7B20-4FAA-B23B-B9564E3139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C:\Users\pc\Dropbox\Screenshots\Screenshot 2019-12-03 13.14.44.png">
            <a:extLst>
              <a:ext uri="{FF2B5EF4-FFF2-40B4-BE49-F238E27FC236}">
                <a16:creationId xmlns:a16="http://schemas.microsoft.com/office/drawing/2014/main" id="{1A3AE4D6-6A89-4CE0-8A97-BA0667B7031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4021" y="1757994"/>
            <a:ext cx="22631400" cy="11679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5710533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285FEC-0B07-436F-83D2-2052BD813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73222" y="1655559"/>
            <a:ext cx="18502365" cy="1752600"/>
          </a:xfrm>
        </p:spPr>
        <p:txBody>
          <a:bodyPr/>
          <a:lstStyle/>
          <a:p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kỳ</a:t>
            </a:r>
            <a:r>
              <a:rPr lang="en-US" dirty="0"/>
              <a:t> </a:t>
            </a:r>
            <a:r>
              <a:rPr lang="en-US" dirty="0" err="1"/>
              <a:t>vọng</a:t>
            </a:r>
            <a:r>
              <a:rPr lang="en-US" dirty="0"/>
              <a:t> / Expected outputs and outcomes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B6350-8063-4886-97E7-96614C7468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err="1"/>
              <a:t>Nông</a:t>
            </a:r>
            <a:r>
              <a:rPr lang="en-US" sz="6000" dirty="0"/>
              <a:t> </a:t>
            </a:r>
            <a:r>
              <a:rPr lang="en-US" sz="6000" dirty="0" err="1"/>
              <a:t>dân</a:t>
            </a:r>
            <a:r>
              <a:rPr lang="en-US" sz="6000" dirty="0"/>
              <a:t> ở </a:t>
            </a:r>
            <a:r>
              <a:rPr lang="en-US" sz="6000" dirty="0" err="1"/>
              <a:t>huyện</a:t>
            </a:r>
            <a:r>
              <a:rPr lang="en-US" sz="6000" dirty="0"/>
              <a:t> Mai Sơn, </a:t>
            </a:r>
            <a:r>
              <a:rPr lang="en-US" sz="6000" dirty="0" err="1"/>
              <a:t>đặc</a:t>
            </a:r>
            <a:r>
              <a:rPr lang="en-US" sz="6000" dirty="0"/>
              <a:t> </a:t>
            </a:r>
            <a:r>
              <a:rPr lang="en-US" sz="6000" dirty="0" err="1"/>
              <a:t>biệt</a:t>
            </a:r>
            <a:r>
              <a:rPr lang="en-US" sz="6000" dirty="0"/>
              <a:t> </a:t>
            </a:r>
            <a:r>
              <a:rPr lang="en-US" sz="6000" dirty="0" err="1"/>
              <a:t>là</a:t>
            </a:r>
            <a:r>
              <a:rPr lang="en-US" sz="6000" dirty="0"/>
              <a:t> </a:t>
            </a:r>
            <a:r>
              <a:rPr lang="en-US" sz="6000" dirty="0" err="1"/>
              <a:t>nhóm</a:t>
            </a:r>
            <a:r>
              <a:rPr lang="en-US" sz="6000" dirty="0"/>
              <a:t> </a:t>
            </a:r>
            <a:r>
              <a:rPr lang="en-US" sz="6000" dirty="0" err="1"/>
              <a:t>dân</a:t>
            </a:r>
            <a:r>
              <a:rPr lang="en-US" sz="6000" dirty="0"/>
              <a:t> </a:t>
            </a:r>
            <a:r>
              <a:rPr lang="en-US" sz="6000" dirty="0" err="1"/>
              <a:t>tộc</a:t>
            </a:r>
            <a:r>
              <a:rPr lang="en-US" sz="6000" dirty="0"/>
              <a:t> </a:t>
            </a:r>
            <a:r>
              <a:rPr lang="en-US" sz="6000" dirty="0" err="1"/>
              <a:t>thiểu</a:t>
            </a:r>
            <a:r>
              <a:rPr lang="en-US" sz="6000" dirty="0"/>
              <a:t> </a:t>
            </a:r>
            <a:r>
              <a:rPr lang="en-US" sz="6000" dirty="0" err="1"/>
              <a:t>số</a:t>
            </a:r>
            <a:r>
              <a:rPr lang="en-US" sz="6000" dirty="0"/>
              <a:t>, </a:t>
            </a:r>
            <a:r>
              <a:rPr lang="en-US" sz="6000" dirty="0" err="1"/>
              <a:t>phụ</a:t>
            </a:r>
            <a:r>
              <a:rPr lang="en-US" sz="6000" dirty="0"/>
              <a:t> </a:t>
            </a:r>
            <a:r>
              <a:rPr lang="en-US" sz="6000" dirty="0" err="1"/>
              <a:t>nữ</a:t>
            </a:r>
            <a:r>
              <a:rPr lang="en-US" sz="6000" dirty="0"/>
              <a:t> và </a:t>
            </a:r>
            <a:r>
              <a:rPr lang="en-US" sz="6000" dirty="0" err="1"/>
              <a:t>nam</a:t>
            </a:r>
            <a:r>
              <a:rPr lang="en-US" sz="6000" dirty="0"/>
              <a:t> </a:t>
            </a:r>
            <a:r>
              <a:rPr lang="en-US" sz="6000" dirty="0" err="1"/>
              <a:t>giới</a:t>
            </a:r>
            <a:r>
              <a:rPr lang="en-US" sz="6000" dirty="0"/>
              <a:t> ở </a:t>
            </a:r>
            <a:r>
              <a:rPr lang="en-US" sz="6000" dirty="0" err="1"/>
              <a:t>ba</a:t>
            </a:r>
            <a:r>
              <a:rPr lang="en-US" sz="6000" dirty="0"/>
              <a:t> </a:t>
            </a:r>
            <a:r>
              <a:rPr lang="en-US" sz="6000" dirty="0" err="1"/>
              <a:t>khu</a:t>
            </a:r>
            <a:r>
              <a:rPr lang="en-US" sz="6000" dirty="0"/>
              <a:t> </a:t>
            </a:r>
            <a:r>
              <a:rPr lang="en-US" sz="6000" dirty="0" err="1"/>
              <a:t>vực</a:t>
            </a:r>
            <a:r>
              <a:rPr lang="en-US" sz="6000" dirty="0"/>
              <a:t> </a:t>
            </a:r>
            <a:r>
              <a:rPr lang="en-US" sz="6000" dirty="0" err="1"/>
              <a:t>địa</a:t>
            </a:r>
            <a:r>
              <a:rPr lang="en-US" sz="6000" dirty="0"/>
              <a:t> </a:t>
            </a:r>
            <a:r>
              <a:rPr lang="en-US" sz="6000" dirty="0" err="1"/>
              <a:t>hình</a:t>
            </a:r>
            <a:r>
              <a:rPr lang="en-US" sz="6000" dirty="0"/>
              <a:t> (</a:t>
            </a:r>
            <a:r>
              <a:rPr lang="en-US" sz="6000" dirty="0" err="1"/>
              <a:t>vùng</a:t>
            </a:r>
            <a:r>
              <a:rPr lang="en-US" sz="6000" dirty="0"/>
              <a:t> </a:t>
            </a:r>
            <a:r>
              <a:rPr lang="en-US" sz="6000" dirty="0" err="1"/>
              <a:t>thấp</a:t>
            </a:r>
            <a:r>
              <a:rPr lang="en-US" sz="6000" dirty="0"/>
              <a:t>, </a:t>
            </a:r>
            <a:r>
              <a:rPr lang="en-US" sz="6000" dirty="0" err="1"/>
              <a:t>vùng</a:t>
            </a:r>
            <a:r>
              <a:rPr lang="en-US" sz="6000" dirty="0"/>
              <a:t> </a:t>
            </a:r>
            <a:r>
              <a:rPr lang="en-US" sz="6000" dirty="0" err="1"/>
              <a:t>trung</a:t>
            </a:r>
            <a:r>
              <a:rPr lang="en-US" sz="6000" dirty="0"/>
              <a:t> du và </a:t>
            </a:r>
            <a:r>
              <a:rPr lang="en-US" sz="6000" dirty="0" err="1"/>
              <a:t>vùng</a:t>
            </a:r>
            <a:r>
              <a:rPr lang="en-US" sz="6000" dirty="0"/>
              <a:t> </a:t>
            </a:r>
            <a:r>
              <a:rPr lang="en-US" sz="6000" dirty="0" err="1"/>
              <a:t>núi</a:t>
            </a:r>
            <a:r>
              <a:rPr lang="en-US" sz="6000" dirty="0"/>
              <a:t> cao) </a:t>
            </a:r>
            <a:r>
              <a:rPr lang="en-US" sz="6000" dirty="0" err="1"/>
              <a:t>được</a:t>
            </a:r>
            <a:r>
              <a:rPr lang="en-US" sz="6000" dirty="0"/>
              <a:t>:</a:t>
            </a:r>
          </a:p>
          <a:p>
            <a:pPr lvl="0"/>
            <a:r>
              <a:rPr lang="en-US" sz="6000" dirty="0" err="1"/>
              <a:t>Tăng</a:t>
            </a:r>
            <a:r>
              <a:rPr lang="en-US" sz="6000" dirty="0"/>
              <a:t> </a:t>
            </a:r>
            <a:r>
              <a:rPr lang="en-US" sz="6000" dirty="0" err="1"/>
              <a:t>cường</a:t>
            </a:r>
            <a:r>
              <a:rPr lang="en-US" sz="6000" dirty="0"/>
              <a:t> </a:t>
            </a:r>
            <a:r>
              <a:rPr lang="en-US" sz="6000" dirty="0" err="1"/>
              <a:t>bền</a:t>
            </a:r>
            <a:r>
              <a:rPr lang="en-US" sz="6000" dirty="0"/>
              <a:t> </a:t>
            </a:r>
            <a:r>
              <a:rPr lang="en-US" sz="6000" dirty="0" err="1"/>
              <a:t>vững</a:t>
            </a:r>
            <a:r>
              <a:rPr lang="en-US" sz="6000" dirty="0"/>
              <a:t> </a:t>
            </a:r>
            <a:r>
              <a:rPr lang="en-US" sz="6000" dirty="0" err="1"/>
              <a:t>hệ</a:t>
            </a:r>
            <a:r>
              <a:rPr lang="en-US" sz="6000" dirty="0"/>
              <a:t> </a:t>
            </a:r>
            <a:r>
              <a:rPr lang="en-US" sz="6000" dirty="0" err="1"/>
              <a:t>thống</a:t>
            </a:r>
            <a:r>
              <a:rPr lang="en-US" sz="6000" dirty="0"/>
              <a:t> </a:t>
            </a:r>
            <a:r>
              <a:rPr lang="en-US" sz="6000" dirty="0" err="1"/>
              <a:t>chăn</a:t>
            </a:r>
            <a:r>
              <a:rPr lang="en-US" sz="6000" dirty="0"/>
              <a:t> </a:t>
            </a:r>
            <a:r>
              <a:rPr lang="en-US" sz="6000" dirty="0" err="1"/>
              <a:t>nuôi</a:t>
            </a:r>
            <a:r>
              <a:rPr lang="en-US" sz="6000" dirty="0"/>
              <a:t> </a:t>
            </a:r>
            <a:r>
              <a:rPr lang="en-US" sz="6000" dirty="0" err="1"/>
              <a:t>nông</a:t>
            </a:r>
            <a:r>
              <a:rPr lang="en-US" sz="6000" dirty="0"/>
              <a:t> </a:t>
            </a:r>
            <a:r>
              <a:rPr lang="en-US" sz="6000" dirty="0" err="1"/>
              <a:t>hộ</a:t>
            </a:r>
            <a:r>
              <a:rPr lang="en-US" sz="6000" dirty="0"/>
              <a:t> </a:t>
            </a:r>
            <a:r>
              <a:rPr lang="en-US" sz="6000" dirty="0" err="1"/>
              <a:t>nhỏ</a:t>
            </a:r>
            <a:r>
              <a:rPr lang="en-US" sz="6000" dirty="0"/>
              <a:t>;</a:t>
            </a:r>
          </a:p>
          <a:p>
            <a:pPr lvl="0"/>
            <a:r>
              <a:rPr lang="en-US" sz="6000" dirty="0" err="1"/>
              <a:t>Thương</a:t>
            </a:r>
            <a:r>
              <a:rPr lang="en-US" sz="6000" dirty="0"/>
              <a:t> </a:t>
            </a:r>
            <a:r>
              <a:rPr lang="en-US" sz="6000" dirty="0" err="1"/>
              <a:t>mại</a:t>
            </a:r>
            <a:r>
              <a:rPr lang="en-US" sz="6000" dirty="0"/>
              <a:t> </a:t>
            </a:r>
            <a:r>
              <a:rPr lang="en-US" sz="6000" dirty="0" err="1"/>
              <a:t>hóa</a:t>
            </a:r>
            <a:r>
              <a:rPr lang="en-US" sz="6000" dirty="0"/>
              <a:t> </a:t>
            </a:r>
            <a:r>
              <a:rPr lang="en-US" sz="6000" dirty="0" err="1"/>
              <a:t>sản</a:t>
            </a:r>
            <a:r>
              <a:rPr lang="en-US" sz="6000" dirty="0"/>
              <a:t> </a:t>
            </a:r>
            <a:r>
              <a:rPr lang="en-US" sz="6000" dirty="0" err="1"/>
              <a:t>phẩm</a:t>
            </a:r>
            <a:r>
              <a:rPr lang="en-US" sz="6000" dirty="0"/>
              <a:t> </a:t>
            </a:r>
            <a:r>
              <a:rPr lang="en-US" sz="6000" dirty="0" err="1"/>
              <a:t>chăn</a:t>
            </a:r>
            <a:r>
              <a:rPr lang="en-US" sz="6000" dirty="0"/>
              <a:t> </a:t>
            </a:r>
            <a:r>
              <a:rPr lang="en-US" sz="6000" dirty="0" err="1"/>
              <a:t>nuôi</a:t>
            </a:r>
            <a:r>
              <a:rPr lang="en-US" sz="6000" dirty="0"/>
              <a:t> </a:t>
            </a:r>
            <a:r>
              <a:rPr lang="en-US" sz="6000" dirty="0" err="1"/>
              <a:t>nông</a:t>
            </a:r>
            <a:r>
              <a:rPr lang="en-US" sz="6000" dirty="0"/>
              <a:t> </a:t>
            </a:r>
            <a:r>
              <a:rPr lang="en-US" sz="6000" dirty="0" err="1"/>
              <a:t>hộ</a:t>
            </a:r>
            <a:r>
              <a:rPr lang="en-US" sz="6000" dirty="0"/>
              <a:t> </a:t>
            </a:r>
            <a:r>
              <a:rPr lang="en-US" sz="6000" dirty="0" err="1"/>
              <a:t>nhỏ</a:t>
            </a:r>
            <a:r>
              <a:rPr lang="en-US" sz="6000" dirty="0"/>
              <a:t>;</a:t>
            </a:r>
          </a:p>
          <a:p>
            <a:pPr lvl="0"/>
            <a:r>
              <a:rPr lang="en-US" sz="6000" dirty="0" err="1"/>
              <a:t>Hướng</a:t>
            </a:r>
            <a:r>
              <a:rPr lang="en-US" sz="6000" dirty="0"/>
              <a:t> </a:t>
            </a:r>
            <a:r>
              <a:rPr lang="en-US" sz="6000" dirty="0" err="1"/>
              <a:t>tới</a:t>
            </a:r>
            <a:r>
              <a:rPr lang="en-US" sz="6000" dirty="0"/>
              <a:t> môi trường chính </a:t>
            </a:r>
            <a:r>
              <a:rPr lang="en-US" sz="6000" dirty="0" err="1"/>
              <a:t>sách</a:t>
            </a:r>
            <a:r>
              <a:rPr lang="en-US" sz="6000" dirty="0"/>
              <a:t> </a:t>
            </a:r>
            <a:r>
              <a:rPr lang="en-US" sz="6000" dirty="0" err="1"/>
              <a:t>thuận</a:t>
            </a:r>
            <a:r>
              <a:rPr lang="en-US" sz="6000" dirty="0"/>
              <a:t> </a:t>
            </a:r>
            <a:r>
              <a:rPr lang="en-US" sz="6000" dirty="0" err="1"/>
              <a:t>lợi</a:t>
            </a:r>
            <a:r>
              <a:rPr lang="en-US" sz="6000" dirty="0"/>
              <a:t> </a:t>
            </a:r>
            <a:r>
              <a:rPr lang="en-US" sz="6000" dirty="0" err="1"/>
              <a:t>để</a:t>
            </a:r>
            <a:r>
              <a:rPr lang="en-US" sz="6000" dirty="0"/>
              <a:t> </a:t>
            </a:r>
            <a:r>
              <a:rPr lang="en-US" sz="6000" dirty="0" err="1"/>
              <a:t>phát</a:t>
            </a:r>
            <a:r>
              <a:rPr lang="en-US" sz="6000" dirty="0"/>
              <a:t> triển </a:t>
            </a:r>
            <a:r>
              <a:rPr lang="en-US" sz="6000" dirty="0" err="1"/>
              <a:t>chăn</a:t>
            </a:r>
            <a:r>
              <a:rPr lang="en-US" sz="6000" dirty="0"/>
              <a:t> </a:t>
            </a:r>
            <a:r>
              <a:rPr lang="en-US" sz="6000" dirty="0" err="1"/>
              <a:t>nuôi</a:t>
            </a:r>
            <a:r>
              <a:rPr lang="en-US" sz="6000" dirty="0"/>
              <a:t> </a:t>
            </a:r>
            <a:r>
              <a:rPr lang="en-US" sz="6000" dirty="0" err="1"/>
              <a:t>bền</a:t>
            </a:r>
            <a:r>
              <a:rPr lang="en-US" sz="6000" dirty="0"/>
              <a:t> </a:t>
            </a:r>
            <a:r>
              <a:rPr lang="en-US" sz="6000" dirty="0" err="1"/>
              <a:t>vững</a:t>
            </a:r>
            <a:r>
              <a:rPr lang="en-US" sz="6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0124770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7D60C9-47A6-4CA9-BFD2-A036D4855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án / Evolving partnership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E5F2E-478B-45C3-B797-D6266BB5A9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02154" y="3695504"/>
            <a:ext cx="20881519" cy="7620000"/>
          </a:xfrm>
        </p:spPr>
        <p:txBody>
          <a:bodyPr>
            <a:normAutofit/>
          </a:bodyPr>
          <a:lstStyle/>
          <a:p>
            <a:r>
              <a:rPr lang="en-US" sz="4000" dirty="0"/>
              <a:t>Dự án </a:t>
            </a:r>
            <a:r>
              <a:rPr lang="en-US" sz="4000" dirty="0" err="1"/>
              <a:t>được</a:t>
            </a:r>
            <a:r>
              <a:rPr lang="en-US" sz="4000" dirty="0"/>
              <a:t> </a:t>
            </a:r>
            <a:r>
              <a:rPr lang="en-US" sz="4000" dirty="0" err="1"/>
              <a:t>tài</a:t>
            </a:r>
            <a:r>
              <a:rPr lang="en-US" sz="4000" dirty="0"/>
              <a:t> </a:t>
            </a:r>
            <a:r>
              <a:rPr lang="en-US" sz="4000" dirty="0" err="1"/>
              <a:t>trợ</a:t>
            </a:r>
            <a:r>
              <a:rPr lang="en-US" sz="4000" dirty="0"/>
              <a:t> </a:t>
            </a:r>
            <a:r>
              <a:rPr lang="en-US" sz="4000" dirty="0" err="1"/>
              <a:t>bởi</a:t>
            </a:r>
            <a:r>
              <a:rPr lang="en-US" sz="4000" dirty="0"/>
              <a:t> </a:t>
            </a:r>
            <a:r>
              <a:rPr lang="en-US" sz="4000" dirty="0" err="1"/>
              <a:t>Chương</a:t>
            </a:r>
            <a:r>
              <a:rPr lang="en-US" sz="4000" dirty="0"/>
              <a:t> </a:t>
            </a:r>
            <a:r>
              <a:rPr lang="en-US" sz="4000" dirty="0" err="1"/>
              <a:t>trình</a:t>
            </a:r>
            <a:r>
              <a:rPr lang="en-US" sz="4000" dirty="0"/>
              <a:t> Nghiên cứu </a:t>
            </a:r>
            <a:r>
              <a:rPr lang="en-US" sz="4000" dirty="0" err="1"/>
              <a:t>của</a:t>
            </a:r>
            <a:r>
              <a:rPr lang="en-US" sz="4000" dirty="0"/>
              <a:t> CGIAR </a:t>
            </a:r>
            <a:r>
              <a:rPr lang="en-US" sz="4000" dirty="0" err="1"/>
              <a:t>về</a:t>
            </a:r>
            <a:r>
              <a:rPr lang="en-US" sz="4000" dirty="0"/>
              <a:t> </a:t>
            </a:r>
            <a:r>
              <a:rPr lang="en-US" sz="4000" dirty="0" err="1"/>
              <a:t>Chăn</a:t>
            </a:r>
            <a:r>
              <a:rPr lang="en-US" sz="4000" dirty="0"/>
              <a:t> </a:t>
            </a:r>
            <a:r>
              <a:rPr lang="en-US" sz="4000" dirty="0" err="1"/>
              <a:t>nuôi</a:t>
            </a:r>
            <a:r>
              <a:rPr lang="en-US" sz="4000" dirty="0"/>
              <a:t>, và </a:t>
            </a:r>
            <a:r>
              <a:rPr lang="en-US" sz="4000" dirty="0" err="1"/>
              <a:t>được</a:t>
            </a:r>
            <a:r>
              <a:rPr lang="en-US" sz="4000" dirty="0"/>
              <a:t> </a:t>
            </a:r>
            <a:r>
              <a:rPr lang="en-US" sz="4000" dirty="0" err="1"/>
              <a:t>đồng</a:t>
            </a:r>
            <a:r>
              <a:rPr lang="en-US" sz="4000" dirty="0"/>
              <a:t> triển </a:t>
            </a:r>
            <a:r>
              <a:rPr lang="en-US" sz="4000" dirty="0" err="1"/>
              <a:t>khai</a:t>
            </a:r>
            <a:r>
              <a:rPr lang="en-US" sz="4000" dirty="0"/>
              <a:t> </a:t>
            </a:r>
            <a:r>
              <a:rPr lang="en-US" sz="4000" dirty="0" err="1"/>
              <a:t>bởi</a:t>
            </a:r>
            <a:r>
              <a:rPr lang="en-US" sz="4000" dirty="0"/>
              <a:t>: </a:t>
            </a:r>
          </a:p>
          <a:p>
            <a:pPr lvl="0"/>
            <a:r>
              <a:rPr lang="en-US" sz="4000" dirty="0" err="1"/>
              <a:t>Phía</a:t>
            </a:r>
            <a:r>
              <a:rPr lang="en-US" sz="4000" dirty="0"/>
              <a:t> </a:t>
            </a:r>
            <a:r>
              <a:rPr lang="en-US" sz="4000" dirty="0" err="1"/>
              <a:t>quốc</a:t>
            </a:r>
            <a:r>
              <a:rPr lang="en-US" sz="4000" dirty="0"/>
              <a:t> </a:t>
            </a:r>
            <a:r>
              <a:rPr lang="en-US" sz="4000" dirty="0" err="1"/>
              <a:t>tế</a:t>
            </a:r>
            <a:r>
              <a:rPr lang="en-US" sz="4000" dirty="0"/>
              <a:t>: Trung </a:t>
            </a:r>
            <a:r>
              <a:rPr lang="en-US" sz="4000" dirty="0" err="1"/>
              <a:t>tâm</a:t>
            </a:r>
            <a:r>
              <a:rPr lang="en-US" sz="4000" dirty="0"/>
              <a:t> </a:t>
            </a:r>
            <a:r>
              <a:rPr lang="en-US" sz="4000" dirty="0" err="1"/>
              <a:t>nghiên</a:t>
            </a:r>
            <a:r>
              <a:rPr lang="en-US" sz="4000" dirty="0"/>
              <a:t> cứu </a:t>
            </a:r>
            <a:r>
              <a:rPr lang="en-US" sz="4000" dirty="0" err="1"/>
              <a:t>Nông</a:t>
            </a:r>
            <a:r>
              <a:rPr lang="en-US" sz="4000" dirty="0"/>
              <a:t> </a:t>
            </a:r>
            <a:r>
              <a:rPr lang="en-US" sz="4000" dirty="0" err="1"/>
              <a:t>nghiệp</a:t>
            </a:r>
            <a:r>
              <a:rPr lang="en-US" sz="4000" dirty="0"/>
              <a:t> </a:t>
            </a:r>
            <a:r>
              <a:rPr lang="en-US" sz="4000" dirty="0" err="1"/>
              <a:t>Nhiệt</a:t>
            </a:r>
            <a:r>
              <a:rPr lang="en-US" sz="4000" dirty="0"/>
              <a:t> </a:t>
            </a:r>
            <a:r>
              <a:rPr lang="en-US" sz="4000" dirty="0" err="1"/>
              <a:t>đới</a:t>
            </a:r>
            <a:r>
              <a:rPr lang="en-US" sz="4000" dirty="0"/>
              <a:t> (CIAT), </a:t>
            </a:r>
            <a:r>
              <a:rPr lang="en-US" sz="4000" dirty="0" err="1"/>
              <a:t>Viện</a:t>
            </a:r>
            <a:r>
              <a:rPr lang="en-US" sz="4000" dirty="0"/>
              <a:t> </a:t>
            </a:r>
            <a:r>
              <a:rPr lang="en-US" sz="4000" dirty="0" err="1"/>
              <a:t>nghiên</a:t>
            </a:r>
            <a:r>
              <a:rPr lang="en-US" sz="4000" dirty="0"/>
              <a:t> cứu </a:t>
            </a:r>
            <a:r>
              <a:rPr lang="en-US" sz="4000" dirty="0" err="1"/>
              <a:t>Chăn</a:t>
            </a:r>
            <a:r>
              <a:rPr lang="en-US" sz="4000" dirty="0"/>
              <a:t> </a:t>
            </a:r>
            <a:r>
              <a:rPr lang="en-US" sz="4000" dirty="0" err="1"/>
              <a:t>nuôi</a:t>
            </a:r>
            <a:r>
              <a:rPr lang="en-US" sz="4000" dirty="0"/>
              <a:t> Quốc </a:t>
            </a:r>
            <a:r>
              <a:rPr lang="en-US" sz="4000" dirty="0" err="1"/>
              <a:t>tế</a:t>
            </a:r>
            <a:r>
              <a:rPr lang="en-US" sz="4000" dirty="0"/>
              <a:t> (ILRI), </a:t>
            </a:r>
            <a:r>
              <a:rPr lang="en-US" sz="4000" dirty="0" err="1"/>
              <a:t>Đại</a:t>
            </a:r>
            <a:r>
              <a:rPr lang="en-US" sz="4000" dirty="0"/>
              <a:t> </a:t>
            </a:r>
            <a:r>
              <a:rPr lang="en-US" sz="4000" dirty="0" err="1"/>
              <a:t>học</a:t>
            </a:r>
            <a:r>
              <a:rPr lang="en-US" sz="4000" dirty="0"/>
              <a:t> </a:t>
            </a:r>
            <a:r>
              <a:rPr lang="en-US" sz="4000" dirty="0" err="1"/>
              <a:t>Nông</a:t>
            </a:r>
            <a:r>
              <a:rPr lang="en-US" sz="4000" dirty="0"/>
              <a:t> </a:t>
            </a:r>
            <a:r>
              <a:rPr lang="en-US" sz="4000" dirty="0" err="1"/>
              <a:t>nghiệp</a:t>
            </a:r>
            <a:r>
              <a:rPr lang="en-US" sz="4000" dirty="0"/>
              <a:t> </a:t>
            </a:r>
            <a:r>
              <a:rPr lang="en-US" sz="4000" dirty="0" err="1"/>
              <a:t>Thụy</a:t>
            </a:r>
            <a:r>
              <a:rPr lang="en-US" sz="4000" dirty="0"/>
              <a:t> </a:t>
            </a:r>
            <a:r>
              <a:rPr lang="en-US" sz="4000" dirty="0" err="1"/>
              <a:t>Điển</a:t>
            </a:r>
            <a:r>
              <a:rPr lang="en-US" sz="4000" dirty="0"/>
              <a:t> (SLU);</a:t>
            </a:r>
          </a:p>
          <a:p>
            <a:pPr lvl="0"/>
            <a:r>
              <a:rPr lang="en-US" sz="4000" dirty="0" err="1"/>
              <a:t>Phía</a:t>
            </a:r>
            <a:r>
              <a:rPr lang="en-US" sz="4000" dirty="0"/>
              <a:t> Việt Nam: </a:t>
            </a:r>
            <a:r>
              <a:rPr lang="en-US" sz="4000" dirty="0" err="1"/>
              <a:t>Viện</a:t>
            </a:r>
            <a:r>
              <a:rPr lang="en-US" sz="4000" dirty="0"/>
              <a:t> </a:t>
            </a:r>
            <a:r>
              <a:rPr lang="en-US" sz="4000" dirty="0" err="1"/>
              <a:t>Chăn</a:t>
            </a:r>
            <a:r>
              <a:rPr lang="en-US" sz="4000" dirty="0"/>
              <a:t> </a:t>
            </a:r>
            <a:r>
              <a:rPr lang="en-US" sz="4000" dirty="0" err="1"/>
              <a:t>nuôi</a:t>
            </a:r>
            <a:r>
              <a:rPr lang="en-US" sz="4000" dirty="0"/>
              <a:t> (NIAS), </a:t>
            </a:r>
            <a:r>
              <a:rPr lang="en-US" sz="4000" dirty="0" err="1"/>
              <a:t>Viện</a:t>
            </a:r>
            <a:r>
              <a:rPr lang="en-US" sz="4000" dirty="0"/>
              <a:t> </a:t>
            </a:r>
            <a:r>
              <a:rPr lang="en-US" sz="4000" dirty="0" err="1"/>
              <a:t>Thú</a:t>
            </a:r>
            <a:r>
              <a:rPr lang="en-US" sz="4000" dirty="0"/>
              <a:t> Y (NIVR), </a:t>
            </a:r>
            <a:r>
              <a:rPr lang="en-US" sz="4000" dirty="0" err="1"/>
              <a:t>Viện</a:t>
            </a:r>
            <a:r>
              <a:rPr lang="en-US" sz="4000" dirty="0"/>
              <a:t> Khoa </a:t>
            </a:r>
            <a:r>
              <a:rPr lang="en-US" sz="4000" dirty="0" err="1"/>
              <a:t>học</a:t>
            </a:r>
            <a:r>
              <a:rPr lang="en-US" sz="4000" dirty="0"/>
              <a:t> </a:t>
            </a:r>
            <a:r>
              <a:rPr lang="en-US" sz="4000" dirty="0" err="1"/>
              <a:t>Kỹ</a:t>
            </a:r>
            <a:r>
              <a:rPr lang="en-US" sz="4000" dirty="0"/>
              <a:t> </a:t>
            </a:r>
            <a:r>
              <a:rPr lang="en-US" sz="4000" dirty="0" err="1"/>
              <a:t>thuật</a:t>
            </a:r>
            <a:r>
              <a:rPr lang="en-US" sz="4000" dirty="0"/>
              <a:t> </a:t>
            </a:r>
            <a:r>
              <a:rPr lang="en-US" sz="4000" dirty="0" err="1"/>
              <a:t>Nông</a:t>
            </a:r>
            <a:r>
              <a:rPr lang="en-US" sz="4000" dirty="0"/>
              <a:t> </a:t>
            </a:r>
            <a:r>
              <a:rPr lang="en-US" sz="4000" dirty="0" err="1"/>
              <a:t>lâm</a:t>
            </a:r>
            <a:r>
              <a:rPr lang="en-US" sz="4000" dirty="0"/>
              <a:t> </a:t>
            </a:r>
            <a:r>
              <a:rPr lang="en-US" sz="4000" dirty="0" err="1"/>
              <a:t>nghiệp</a:t>
            </a:r>
            <a:r>
              <a:rPr lang="en-US" sz="4000" dirty="0"/>
              <a:t> </a:t>
            </a:r>
            <a:r>
              <a:rPr lang="en-US" sz="4000" dirty="0" err="1"/>
              <a:t>miền</a:t>
            </a:r>
            <a:r>
              <a:rPr lang="en-US" sz="4000" dirty="0"/>
              <a:t> </a:t>
            </a:r>
            <a:r>
              <a:rPr lang="en-US" sz="4000" dirty="0" err="1"/>
              <a:t>núi</a:t>
            </a:r>
            <a:r>
              <a:rPr lang="en-US" sz="4000" dirty="0"/>
              <a:t> </a:t>
            </a:r>
            <a:r>
              <a:rPr lang="en-US" sz="4000" dirty="0" err="1"/>
              <a:t>phía</a:t>
            </a:r>
            <a:r>
              <a:rPr lang="en-US" sz="4000" dirty="0"/>
              <a:t> </a:t>
            </a:r>
            <a:r>
              <a:rPr lang="en-US" sz="4000" dirty="0" err="1"/>
              <a:t>Bắc</a:t>
            </a:r>
            <a:r>
              <a:rPr lang="en-US" sz="4000" dirty="0"/>
              <a:t> (NOMAFSI), Chi </a:t>
            </a:r>
            <a:r>
              <a:rPr lang="en-US" sz="4000" dirty="0" err="1"/>
              <a:t>cục</a:t>
            </a:r>
            <a:r>
              <a:rPr lang="en-US" sz="4000" dirty="0"/>
              <a:t> </a:t>
            </a:r>
            <a:r>
              <a:rPr lang="en-US" sz="4000" dirty="0" err="1"/>
              <a:t>Chăn</a:t>
            </a:r>
            <a:r>
              <a:rPr lang="en-US" sz="4000" dirty="0"/>
              <a:t> </a:t>
            </a:r>
            <a:r>
              <a:rPr lang="en-US" sz="4000" dirty="0" err="1"/>
              <a:t>nuôi</a:t>
            </a:r>
            <a:r>
              <a:rPr lang="en-US" sz="4000" dirty="0"/>
              <a:t> </a:t>
            </a:r>
            <a:r>
              <a:rPr lang="en-US" sz="4000" dirty="0" err="1"/>
              <a:t>Thú</a:t>
            </a:r>
            <a:r>
              <a:rPr lang="en-US" sz="4000" dirty="0"/>
              <a:t> y Sơn La, Phòng </a:t>
            </a:r>
            <a:r>
              <a:rPr lang="en-US" sz="4000" dirty="0" err="1"/>
              <a:t>Nông</a:t>
            </a:r>
            <a:r>
              <a:rPr lang="en-US" sz="4000" dirty="0"/>
              <a:t> </a:t>
            </a:r>
            <a:r>
              <a:rPr lang="en-US" sz="4000" dirty="0" err="1"/>
              <a:t>nghiệp</a:t>
            </a:r>
            <a:r>
              <a:rPr lang="en-US" sz="4000" dirty="0"/>
              <a:t> </a:t>
            </a:r>
            <a:r>
              <a:rPr lang="en-US" sz="4000" dirty="0" err="1"/>
              <a:t>huyện</a:t>
            </a:r>
            <a:r>
              <a:rPr lang="en-US" sz="4000" dirty="0"/>
              <a:t> Mai Sơn, Trung </a:t>
            </a:r>
            <a:r>
              <a:rPr lang="en-US" sz="4000" dirty="0" err="1"/>
              <a:t>tâm</a:t>
            </a:r>
            <a:r>
              <a:rPr lang="en-US" sz="4000" dirty="0"/>
              <a:t> </a:t>
            </a:r>
            <a:r>
              <a:rPr lang="en-US" sz="4000" dirty="0" err="1"/>
              <a:t>dịch</a:t>
            </a:r>
            <a:r>
              <a:rPr lang="en-US" sz="4000" dirty="0"/>
              <a:t> </a:t>
            </a:r>
            <a:r>
              <a:rPr lang="en-US" sz="4000" dirty="0" err="1"/>
              <a:t>vụ</a:t>
            </a:r>
            <a:r>
              <a:rPr lang="en-US" sz="4000" dirty="0"/>
              <a:t> </a:t>
            </a:r>
            <a:r>
              <a:rPr lang="en-US" sz="4000" dirty="0" err="1"/>
              <a:t>Nông</a:t>
            </a:r>
            <a:r>
              <a:rPr lang="en-US" sz="4000" dirty="0"/>
              <a:t> </a:t>
            </a:r>
            <a:r>
              <a:rPr lang="en-US" sz="4000" dirty="0" err="1"/>
              <a:t>nghiệp</a:t>
            </a:r>
            <a:r>
              <a:rPr lang="en-US" sz="4000" dirty="0"/>
              <a:t> </a:t>
            </a:r>
            <a:r>
              <a:rPr lang="en-US" sz="4000" dirty="0" err="1"/>
              <a:t>huyện</a:t>
            </a:r>
            <a:r>
              <a:rPr lang="en-US" sz="4000" dirty="0"/>
              <a:t> Mai Sơn, </a:t>
            </a:r>
            <a:r>
              <a:rPr lang="en-US" sz="4000" dirty="0" err="1"/>
              <a:t>các</a:t>
            </a:r>
            <a:r>
              <a:rPr lang="en-US" sz="4000" dirty="0"/>
              <a:t> UBND </a:t>
            </a:r>
            <a:r>
              <a:rPr lang="en-US" sz="4000" dirty="0" err="1"/>
              <a:t>xã</a:t>
            </a:r>
            <a:r>
              <a:rPr lang="en-US" sz="4000" dirty="0"/>
              <a:t> </a:t>
            </a:r>
            <a:r>
              <a:rPr lang="en-US" sz="4000" dirty="0" err="1"/>
              <a:t>tham</a:t>
            </a:r>
            <a:r>
              <a:rPr lang="en-US" sz="4000" dirty="0"/>
              <a:t> gia</a:t>
            </a:r>
          </a:p>
          <a:p>
            <a:endParaRPr lang="en-US" sz="3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C774B1-22A0-4BA9-92E1-629BA67F86F2}"/>
              </a:ext>
            </a:extLst>
          </p:cNvPr>
          <p:cNvGrpSpPr/>
          <p:nvPr/>
        </p:nvGrpSpPr>
        <p:grpSpPr>
          <a:xfrm>
            <a:off x="5939981" y="11013534"/>
            <a:ext cx="6172200" cy="1518339"/>
            <a:chOff x="0" y="0"/>
            <a:chExt cx="2064580" cy="5429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13B2C7B-E0E0-4EC7-BEAC-75C7A659A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2615" y="17585"/>
              <a:ext cx="481965" cy="48196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F1DB5EB-A573-4AB5-B59B-1F1044B14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56260" cy="54292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4AB9C6-370B-477D-9BE7-68BAD8BF6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23" y="17585"/>
              <a:ext cx="373380" cy="497205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2190059-D63A-42E6-A061-77C65C4543CE}"/>
              </a:ext>
            </a:extLst>
          </p:cNvPr>
          <p:cNvGrpSpPr/>
          <p:nvPr/>
        </p:nvGrpSpPr>
        <p:grpSpPr>
          <a:xfrm>
            <a:off x="4981417" y="9372599"/>
            <a:ext cx="8369373" cy="1566455"/>
            <a:chOff x="0" y="0"/>
            <a:chExt cx="3833495" cy="6400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7A108B-02B7-4E0C-9D87-0278A044F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8575"/>
              <a:ext cx="929640" cy="43624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A8C9203-DE35-4DC8-8E73-9440C11BF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28575"/>
              <a:ext cx="510540" cy="50609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8F17980-11A1-427C-8F2D-31E0F1103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612" y="0"/>
              <a:ext cx="640080" cy="64008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448A880-CF7F-4116-8A75-4794E09F2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2725" y="28575"/>
              <a:ext cx="1080770" cy="544195"/>
            </a:xfrm>
            <a:prstGeom prst="rect">
              <a:avLst/>
            </a:prstGeom>
          </p:spPr>
        </p:pic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EE383CAC-0986-40B9-8F75-86019EA0A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8044" y="10413133"/>
            <a:ext cx="5791200" cy="180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ỦY BAN NHÂN DÂN HUYỆN </a:t>
            </a:r>
            <a:endParaRPr kumimoji="0" lang="en-GB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 SƠN</a:t>
            </a:r>
            <a:endParaRPr kumimoji="0" lang="en-GB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9BFFBA4B-F1FB-4167-AF87-36C465476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5267" y="9114630"/>
            <a:ext cx="6036754" cy="156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SỞ NN&amp;PTNT TỈNH SƠN LA</a:t>
            </a:r>
            <a:endParaRPr kumimoji="0" lang="en-GB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04A4A4FD-FFC8-4387-9CB8-B3AD828BA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2092" y="3816067"/>
            <a:ext cx="24387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587DB4-9800-4EB0-86C6-D22203DD0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2092" y="4273267"/>
            <a:ext cx="24387175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18743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8" ma:contentTypeDescription="Create a new document." ma:contentTypeScope="" ma:versionID="1b07576a4fe2937f613aba35611e4fde">
  <xsd:schema xmlns:xsd="http://www.w3.org/2001/XMLSchema" xmlns:xs="http://www.w3.org/2001/XMLSchema" xmlns:p="http://schemas.microsoft.com/office/2006/metadata/properties" xmlns:ns3="9c5b454a-81d6-46c5-be72-8d9b04583a2d" targetNamespace="http://schemas.microsoft.com/office/2006/metadata/properties" ma:root="true" ma:fieldsID="d1ee462600897499f58d8405be22f666" ns3:_="">
    <xsd:import namespace="9c5b454a-81d6-46c5-be72-8d9b04583a2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9c5b454a-81d6-46c5-be72-8d9b04583a2d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4FD6CB0-CAC6-43F0-AAE2-202A4A69B5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5b454a-81d6-46c5-be72-8d9b04583a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518</Words>
  <Application>Microsoft Office PowerPoint</Application>
  <PresentationFormat>Custom</PresentationFormat>
  <Paragraphs>58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2020-02-18T09:32:59Z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