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4"/>
    <p:sldMasterId id="2147485671" r:id="rId5"/>
  </p:sldMasterIdLst>
  <p:notesMasterIdLst>
    <p:notesMasterId r:id="rId24"/>
  </p:notesMasterIdLst>
  <p:handoutMasterIdLst>
    <p:handoutMasterId r:id="rId25"/>
  </p:handoutMasterIdLst>
  <p:sldIdLst>
    <p:sldId id="1641" r:id="rId6"/>
    <p:sldId id="694" r:id="rId7"/>
    <p:sldId id="665" r:id="rId8"/>
    <p:sldId id="798" r:id="rId9"/>
    <p:sldId id="1638" r:id="rId10"/>
    <p:sldId id="701" r:id="rId11"/>
    <p:sldId id="1642" r:id="rId12"/>
    <p:sldId id="1653" r:id="rId13"/>
    <p:sldId id="1654" r:id="rId14"/>
    <p:sldId id="1646" r:id="rId15"/>
    <p:sldId id="1645" r:id="rId16"/>
    <p:sldId id="1648" r:id="rId17"/>
    <p:sldId id="672" r:id="rId18"/>
    <p:sldId id="1644" r:id="rId19"/>
    <p:sldId id="717" r:id="rId20"/>
    <p:sldId id="1643" r:id="rId21"/>
    <p:sldId id="1655" r:id="rId22"/>
    <p:sldId id="688" r:id="rId23"/>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charset="0"/>
        <a:ea typeface="MS PGothic" pitchFamily="34" charset="-128"/>
        <a:cs typeface="+mn-cs"/>
      </a:defRPr>
    </a:lvl1pPr>
    <a:lvl2pPr marL="457200" algn="l" rtl="0" fontAlgn="base">
      <a:spcBef>
        <a:spcPct val="0"/>
      </a:spcBef>
      <a:spcAft>
        <a:spcPct val="0"/>
      </a:spcAft>
      <a:defRPr kern="1200">
        <a:solidFill>
          <a:schemeClr val="tx1"/>
        </a:solidFill>
        <a:latin typeface="Arial" charset="0"/>
        <a:ea typeface="MS PGothic" pitchFamily="34" charset="-128"/>
        <a:cs typeface="+mn-cs"/>
      </a:defRPr>
    </a:lvl2pPr>
    <a:lvl3pPr marL="914400" algn="l" rtl="0" fontAlgn="base">
      <a:spcBef>
        <a:spcPct val="0"/>
      </a:spcBef>
      <a:spcAft>
        <a:spcPct val="0"/>
      </a:spcAft>
      <a:defRPr kern="1200">
        <a:solidFill>
          <a:schemeClr val="tx1"/>
        </a:solidFill>
        <a:latin typeface="Arial" charset="0"/>
        <a:ea typeface="MS PGothic" pitchFamily="34" charset="-128"/>
        <a:cs typeface="+mn-cs"/>
      </a:defRPr>
    </a:lvl3pPr>
    <a:lvl4pPr marL="1371600" algn="l" rtl="0" fontAlgn="base">
      <a:spcBef>
        <a:spcPct val="0"/>
      </a:spcBef>
      <a:spcAft>
        <a:spcPct val="0"/>
      </a:spcAft>
      <a:defRPr kern="1200">
        <a:solidFill>
          <a:schemeClr val="tx1"/>
        </a:solidFill>
        <a:latin typeface="Arial" charset="0"/>
        <a:ea typeface="MS PGothic" pitchFamily="34" charset="-128"/>
        <a:cs typeface="+mn-cs"/>
      </a:defRPr>
    </a:lvl4pPr>
    <a:lvl5pPr marL="1828800" algn="l" rtl="0" fontAlgn="base">
      <a:spcBef>
        <a:spcPct val="0"/>
      </a:spcBef>
      <a:spcAft>
        <a:spcPct val="0"/>
      </a:spcAft>
      <a:defRPr kern="1200">
        <a:solidFill>
          <a:schemeClr val="tx1"/>
        </a:solidFill>
        <a:latin typeface="Arial" charset="0"/>
        <a:ea typeface="MS PGothic" pitchFamily="34" charset="-128"/>
        <a:cs typeface="+mn-cs"/>
      </a:defRPr>
    </a:lvl5pPr>
    <a:lvl6pPr marL="2286000" algn="l" defTabSz="914400" rtl="0" eaLnBrk="1" latinLnBrk="0" hangingPunct="1">
      <a:defRPr kern="1200">
        <a:solidFill>
          <a:schemeClr val="tx1"/>
        </a:solidFill>
        <a:latin typeface="Arial" charset="0"/>
        <a:ea typeface="MS PGothic" pitchFamily="34" charset="-128"/>
        <a:cs typeface="+mn-cs"/>
      </a:defRPr>
    </a:lvl6pPr>
    <a:lvl7pPr marL="2743200" algn="l" defTabSz="914400" rtl="0" eaLnBrk="1" latinLnBrk="0" hangingPunct="1">
      <a:defRPr kern="1200">
        <a:solidFill>
          <a:schemeClr val="tx1"/>
        </a:solidFill>
        <a:latin typeface="Arial" charset="0"/>
        <a:ea typeface="MS PGothic" pitchFamily="34" charset="-128"/>
        <a:cs typeface="+mn-cs"/>
      </a:defRPr>
    </a:lvl7pPr>
    <a:lvl8pPr marL="3200400" algn="l" defTabSz="914400" rtl="0" eaLnBrk="1" latinLnBrk="0" hangingPunct="1">
      <a:defRPr kern="1200">
        <a:solidFill>
          <a:schemeClr val="tx1"/>
        </a:solidFill>
        <a:latin typeface="Arial" charset="0"/>
        <a:ea typeface="MS PGothic" pitchFamily="34" charset="-128"/>
        <a:cs typeface="+mn-cs"/>
      </a:defRPr>
    </a:lvl8pPr>
    <a:lvl9pPr marL="3657600" algn="l" defTabSz="914400" rtl="0" eaLnBrk="1" latinLnBrk="0" hangingPunct="1">
      <a:defRPr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llantyne, Peter (ILRI)" initials="BP(" lastIdx="13" clrIdx="0">
    <p:extLst>
      <p:ext uri="{19B8F6BF-5375-455C-9EA6-DF929625EA0E}">
        <p15:presenceInfo xmlns:p15="http://schemas.microsoft.com/office/powerpoint/2012/main" userId="Ballantyne, Peter (ILRI)" providerId="None"/>
      </p:ext>
    </p:extLst>
  </p:cmAuthor>
  <p:cmAuthor id="2" name="LeBorgne, Ewen" initials="LE" lastIdx="20" clrIdx="1">
    <p:extLst>
      <p:ext uri="{19B8F6BF-5375-455C-9EA6-DF929625EA0E}">
        <p15:presenceInfo xmlns:p15="http://schemas.microsoft.com/office/powerpoint/2012/main" userId="S::e.leborgne@kit.nl::ed7cbc26-725c-4e1a-96d4-4ae2d66770a1" providerId="AD"/>
      </p:ext>
    </p:extLst>
  </p:cmAuthor>
  <p:cmAuthor id="3" name="Hack, Bernhard (ILRI)" initials="H(" lastIdx="6" clrIdx="2">
    <p:extLst>
      <p:ext uri="{19B8F6BF-5375-455C-9EA6-DF929625EA0E}">
        <p15:presenceInfo xmlns:p15="http://schemas.microsoft.com/office/powerpoint/2012/main" userId="S::b.hack@cgiar.org::e5105227-e1c2-48aa-b150-5200ebd256bb" providerId="AD"/>
      </p:ext>
    </p:extLst>
  </p:cmAuthor>
  <p:cmAuthor id="4" name="Victor, Michael (ILRI)" initials="VM(" lastIdx="5" clrIdx="3">
    <p:extLst>
      <p:ext uri="{19B8F6BF-5375-455C-9EA6-DF929625EA0E}">
        <p15:presenceInfo xmlns:p15="http://schemas.microsoft.com/office/powerpoint/2012/main" userId="S::m.victor@cgiar.org::af8add4c-3c79-493c-a651-bbc22d3c44f0" providerId="AD"/>
      </p:ext>
    </p:extLst>
  </p:cmAuthor>
  <p:cmAuthor id="5" name="Ferrari, Mireille (ILRI)" initials="FM(" lastIdx="1" clrIdx="4">
    <p:extLst>
      <p:ext uri="{19B8F6BF-5375-455C-9EA6-DF929625EA0E}">
        <p15:presenceInfo xmlns:p15="http://schemas.microsoft.com/office/powerpoint/2012/main" userId="S::m.ferrari@cgiar.org::31118f18-7866-42ac-b58b-baa91ec08758" providerId="AD"/>
      </p:ext>
    </p:extLst>
  </p:cmAuthor>
  <p:cmAuthor id="6" name="Tarawali, Shirley (ILRI)" initials="TS(" lastIdx="1" clrIdx="5">
    <p:extLst>
      <p:ext uri="{19B8F6BF-5375-455C-9EA6-DF929625EA0E}">
        <p15:presenceInfo xmlns:p15="http://schemas.microsoft.com/office/powerpoint/2012/main" userId="S::S.TARAWALI@cgiar.org::a42ccda8-cf51-4e53-9666-1115f411d05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E8"/>
    <a:srgbClr val="8298A9"/>
    <a:srgbClr val="F2ECDE"/>
    <a:srgbClr val="555A42"/>
    <a:srgbClr val="A4A470"/>
    <a:srgbClr val="404E65"/>
    <a:srgbClr val="FEFEF6"/>
    <a:srgbClr val="ECA141"/>
    <a:srgbClr val="B65033"/>
    <a:srgbClr val="434F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80"/>
    <p:restoredTop sz="96317"/>
  </p:normalViewPr>
  <p:slideViewPr>
    <p:cSldViewPr snapToGrid="0" snapToObjects="1">
      <p:cViewPr varScale="1">
        <p:scale>
          <a:sx n="58" d="100"/>
          <a:sy n="58" d="100"/>
        </p:scale>
        <p:origin x="1156" y="36"/>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2.xml"/><Relationship Id="rId1" Type="http://schemas.microsoft.com/office/2011/relationships/chartStyle" Target="style2.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Current million USD</a:t>
            </a:r>
          </a:p>
          <a:p>
            <a:pPr>
              <a:defRPr/>
            </a:pPr>
            <a:r>
              <a:rPr lang="en-US" dirty="0"/>
              <a:t>(average annual values 2007-2016; animal source foods: USD 830 billion)</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Current million USD</c:v>
                </c:pt>
              </c:strCache>
            </c:strRef>
          </c:tx>
          <c:spPr>
            <a:solidFill>
              <a:schemeClr val="accent1"/>
            </a:solidFill>
            <a:ln>
              <a:noFill/>
            </a:ln>
            <a:effectLst/>
          </c:spPr>
          <c:invertIfNegative val="0"/>
          <c:dPt>
            <c:idx val="0"/>
            <c:invertIfNegative val="0"/>
            <c:bubble3D val="0"/>
            <c:spPr>
              <a:solidFill>
                <a:schemeClr val="accent1">
                  <a:lumMod val="40000"/>
                  <a:lumOff val="60000"/>
                </a:schemeClr>
              </a:solidFill>
              <a:ln>
                <a:noFill/>
              </a:ln>
              <a:effectLst/>
            </c:spPr>
            <c:extLst>
              <c:ext xmlns:c16="http://schemas.microsoft.com/office/drawing/2014/chart" uri="{C3380CC4-5D6E-409C-BE32-E72D297353CC}">
                <c16:uniqueId val="{00000000-FAFD-4E36-A95B-E0F4E6ED6EBB}"/>
              </c:ext>
            </c:extLst>
          </c:dPt>
          <c:dPt>
            <c:idx val="1"/>
            <c:invertIfNegative val="0"/>
            <c:bubble3D val="0"/>
            <c:spPr>
              <a:solidFill>
                <a:srgbClr val="682622"/>
              </a:solidFill>
              <a:ln>
                <a:noFill/>
              </a:ln>
              <a:effectLst/>
            </c:spPr>
            <c:extLst>
              <c:ext xmlns:c16="http://schemas.microsoft.com/office/drawing/2014/chart" uri="{C3380CC4-5D6E-409C-BE32-E72D297353CC}">
                <c16:uniqueId val="{00000003-32C5-43FF-94A1-63D0034EA49B}"/>
              </c:ext>
            </c:extLst>
          </c:dPt>
          <c:dPt>
            <c:idx val="2"/>
            <c:invertIfNegative val="0"/>
            <c:bubble3D val="0"/>
            <c:spPr>
              <a:solidFill>
                <a:srgbClr val="682622"/>
              </a:solidFill>
              <a:ln>
                <a:noFill/>
              </a:ln>
              <a:effectLst/>
            </c:spPr>
            <c:extLst>
              <c:ext xmlns:c16="http://schemas.microsoft.com/office/drawing/2014/chart" uri="{C3380CC4-5D6E-409C-BE32-E72D297353CC}">
                <c16:uniqueId val="{00000004-32C5-43FF-94A1-63D0034EA49B}"/>
              </c:ext>
            </c:extLst>
          </c:dPt>
          <c:dPt>
            <c:idx val="3"/>
            <c:invertIfNegative val="0"/>
            <c:bubble3D val="0"/>
            <c:spPr>
              <a:solidFill>
                <a:srgbClr val="682622"/>
              </a:solidFill>
              <a:ln>
                <a:noFill/>
              </a:ln>
              <a:effectLst/>
            </c:spPr>
            <c:extLst>
              <c:ext xmlns:c16="http://schemas.microsoft.com/office/drawing/2014/chart" uri="{C3380CC4-5D6E-409C-BE32-E72D297353CC}">
                <c16:uniqueId val="{00000000-0995-4E9F-A147-99A1395ABEED}"/>
              </c:ext>
            </c:extLst>
          </c:dPt>
          <c:dPt>
            <c:idx val="4"/>
            <c:invertIfNegative val="0"/>
            <c:bubble3D val="0"/>
            <c:spPr>
              <a:solidFill>
                <a:schemeClr val="accent1">
                  <a:lumMod val="40000"/>
                  <a:lumOff val="60000"/>
                </a:schemeClr>
              </a:solidFill>
              <a:ln>
                <a:noFill/>
              </a:ln>
              <a:effectLst/>
            </c:spPr>
            <c:extLst>
              <c:ext xmlns:c16="http://schemas.microsoft.com/office/drawing/2014/chart" uri="{C3380CC4-5D6E-409C-BE32-E72D297353CC}">
                <c16:uniqueId val="{00000001-FAFD-4E36-A95B-E0F4E6ED6EBB}"/>
              </c:ext>
            </c:extLst>
          </c:dPt>
          <c:dPt>
            <c:idx val="5"/>
            <c:invertIfNegative val="0"/>
            <c:bubble3D val="0"/>
            <c:spPr>
              <a:solidFill>
                <a:srgbClr val="682622"/>
              </a:solidFill>
              <a:ln>
                <a:noFill/>
              </a:ln>
              <a:effectLst/>
            </c:spPr>
            <c:extLst>
              <c:ext xmlns:c16="http://schemas.microsoft.com/office/drawing/2014/chart" uri="{C3380CC4-5D6E-409C-BE32-E72D297353CC}">
                <c16:uniqueId val="{00000005-32C5-43FF-94A1-63D0034EA49B}"/>
              </c:ext>
            </c:extLst>
          </c:dPt>
          <c:dPt>
            <c:idx val="6"/>
            <c:invertIfNegative val="0"/>
            <c:bubble3D val="0"/>
            <c:spPr>
              <a:solidFill>
                <a:schemeClr val="accent1">
                  <a:lumMod val="40000"/>
                  <a:lumOff val="60000"/>
                </a:schemeClr>
              </a:solidFill>
              <a:ln>
                <a:noFill/>
              </a:ln>
              <a:effectLst/>
            </c:spPr>
            <c:extLst>
              <c:ext xmlns:c16="http://schemas.microsoft.com/office/drawing/2014/chart" uri="{C3380CC4-5D6E-409C-BE32-E72D297353CC}">
                <c16:uniqueId val="{00000006-32C5-43FF-94A1-63D0034EA49B}"/>
              </c:ext>
            </c:extLst>
          </c:dPt>
          <c:dPt>
            <c:idx val="7"/>
            <c:invertIfNegative val="0"/>
            <c:bubble3D val="0"/>
            <c:spPr>
              <a:solidFill>
                <a:schemeClr val="accent1">
                  <a:lumMod val="40000"/>
                  <a:lumOff val="60000"/>
                </a:schemeClr>
              </a:solidFill>
              <a:ln>
                <a:noFill/>
              </a:ln>
              <a:effectLst/>
            </c:spPr>
            <c:extLst>
              <c:ext xmlns:c16="http://schemas.microsoft.com/office/drawing/2014/chart" uri="{C3380CC4-5D6E-409C-BE32-E72D297353CC}">
                <c16:uniqueId val="{00000003-FAFD-4E36-A95B-E0F4E6ED6EBB}"/>
              </c:ext>
            </c:extLst>
          </c:dPt>
          <c:dPt>
            <c:idx val="8"/>
            <c:invertIfNegative val="0"/>
            <c:bubble3D val="0"/>
            <c:spPr>
              <a:solidFill>
                <a:srgbClr val="682622"/>
              </a:solidFill>
              <a:ln>
                <a:noFill/>
              </a:ln>
              <a:effectLst/>
            </c:spPr>
            <c:extLst>
              <c:ext xmlns:c16="http://schemas.microsoft.com/office/drawing/2014/chart" uri="{C3380CC4-5D6E-409C-BE32-E72D297353CC}">
                <c16:uniqueId val="{00000007-32C5-43FF-94A1-63D0034EA49B}"/>
              </c:ext>
            </c:extLst>
          </c:dPt>
          <c:dPt>
            <c:idx val="9"/>
            <c:invertIfNegative val="0"/>
            <c:bubble3D val="0"/>
            <c:spPr>
              <a:solidFill>
                <a:schemeClr val="accent1">
                  <a:lumMod val="40000"/>
                  <a:lumOff val="60000"/>
                </a:schemeClr>
              </a:solidFill>
              <a:ln>
                <a:noFill/>
              </a:ln>
              <a:effectLst/>
            </c:spPr>
            <c:extLst>
              <c:ext xmlns:c16="http://schemas.microsoft.com/office/drawing/2014/chart" uri="{C3380CC4-5D6E-409C-BE32-E72D297353CC}">
                <c16:uniqueId val="{00000002-FAFD-4E36-A95B-E0F4E6ED6EBB}"/>
              </c:ext>
            </c:extLst>
          </c:dPt>
          <c:cat>
            <c:strRef>
              <c:f>Sheet1!$A$2:$A$11</c:f>
              <c:strCache>
                <c:ptCount val="10"/>
                <c:pt idx="0">
                  <c:v>Rice, paddy</c:v>
                </c:pt>
                <c:pt idx="1">
                  <c:v>Meat, pig</c:v>
                </c:pt>
                <c:pt idx="2">
                  <c:v>Milk, whole fresh cow</c:v>
                </c:pt>
                <c:pt idx="3">
                  <c:v>Meat, cattle</c:v>
                </c:pt>
                <c:pt idx="4">
                  <c:v>Maize</c:v>
                </c:pt>
                <c:pt idx="5">
                  <c:v>Meat, chicken</c:v>
                </c:pt>
                <c:pt idx="6">
                  <c:v>Wheat</c:v>
                </c:pt>
                <c:pt idx="7">
                  <c:v>Potatoes</c:v>
                </c:pt>
                <c:pt idx="8">
                  <c:v>Eggs, hen, in shell</c:v>
                </c:pt>
                <c:pt idx="9">
                  <c:v>Sugarcane</c:v>
                </c:pt>
              </c:strCache>
            </c:strRef>
          </c:cat>
          <c:val>
            <c:numRef>
              <c:f>Sheet1!$B$2:$B$11</c:f>
              <c:numCache>
                <c:formatCode>General</c:formatCode>
                <c:ptCount val="10"/>
                <c:pt idx="0">
                  <c:v>288144.07</c:v>
                </c:pt>
                <c:pt idx="1">
                  <c:v>273275.64</c:v>
                </c:pt>
                <c:pt idx="2">
                  <c:v>269172.84000000003</c:v>
                </c:pt>
                <c:pt idx="3">
                  <c:v>262435.8</c:v>
                </c:pt>
                <c:pt idx="4">
                  <c:v>215662.24</c:v>
                </c:pt>
                <c:pt idx="5">
                  <c:v>201530.88</c:v>
                </c:pt>
                <c:pt idx="6">
                  <c:v>172435.36</c:v>
                </c:pt>
                <c:pt idx="7">
                  <c:v>98074.82</c:v>
                </c:pt>
                <c:pt idx="8">
                  <c:v>97047.75</c:v>
                </c:pt>
                <c:pt idx="9">
                  <c:v>82449.279999999999</c:v>
                </c:pt>
              </c:numCache>
            </c:numRef>
          </c:val>
          <c:extLst>
            <c:ext xmlns:c16="http://schemas.microsoft.com/office/drawing/2014/chart" uri="{C3380CC4-5D6E-409C-BE32-E72D297353CC}">
              <c16:uniqueId val="{00000000-32C5-43FF-94A1-63D0034EA49B}"/>
            </c:ext>
          </c:extLst>
        </c:ser>
        <c:dLbls>
          <c:showLegendKey val="0"/>
          <c:showVal val="0"/>
          <c:showCatName val="0"/>
          <c:showSerName val="0"/>
          <c:showPercent val="0"/>
          <c:showBubbleSize val="0"/>
        </c:dLbls>
        <c:gapWidth val="219"/>
        <c:overlap val="-27"/>
        <c:axId val="19318847"/>
        <c:axId val="19326335"/>
      </c:barChart>
      <c:catAx>
        <c:axId val="193188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326335"/>
        <c:crosses val="autoZero"/>
        <c:auto val="1"/>
        <c:lblAlgn val="ctr"/>
        <c:lblOffset val="100"/>
        <c:noMultiLvlLbl val="0"/>
      </c:catAx>
      <c:valAx>
        <c:axId val="1932633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31884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36</c:v>
                </c:pt>
                <c:pt idx="1">
                  <c:v>31</c:v>
                </c:pt>
                <c:pt idx="2">
                  <c:v>90</c:v>
                </c:pt>
                <c:pt idx="3">
                  <c:v>209</c:v>
                </c:pt>
                <c:pt idx="4">
                  <c:v>9</c:v>
                </c:pt>
              </c:numCache>
            </c:numRef>
          </c:val>
          <c:extLst>
            <c:ext xmlns:c16="http://schemas.microsoft.com/office/drawing/2014/chart" uri="{C3380CC4-5D6E-409C-BE32-E72D297353CC}">
              <c16:uniqueId val="{00000000-FD94-4CBD-9443-AC40DC1AC55F}"/>
            </c:ext>
          </c:extLst>
        </c:ser>
        <c:dLbls>
          <c:showLegendKey val="0"/>
          <c:showVal val="0"/>
          <c:showCatName val="0"/>
          <c:showSerName val="0"/>
          <c:showPercent val="0"/>
          <c:showBubbleSize val="0"/>
        </c:dLbls>
        <c:gapWidth val="150"/>
        <c:axId val="333781168"/>
        <c:axId val="383068472"/>
      </c:barChart>
      <c:catAx>
        <c:axId val="333781168"/>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68472"/>
        <c:crosses val="autoZero"/>
        <c:auto val="0"/>
        <c:lblAlgn val="ctr"/>
        <c:lblOffset val="100"/>
        <c:noMultiLvlLbl val="0"/>
      </c:catAx>
      <c:valAx>
        <c:axId val="383068472"/>
        <c:scaling>
          <c:orientation val="minMax"/>
        </c:scaling>
        <c:delete val="0"/>
        <c:axPos val="l"/>
        <c:numFmt formatCode="General" sourceLinked="1"/>
        <c:majorTickMark val="out"/>
        <c:minorTickMark val="none"/>
        <c:tickLblPos val="nextTo"/>
        <c:crossAx val="333781168"/>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146</c:v>
                </c:pt>
                <c:pt idx="1">
                  <c:v>151</c:v>
                </c:pt>
                <c:pt idx="2">
                  <c:v>128</c:v>
                </c:pt>
                <c:pt idx="3">
                  <c:v>160</c:v>
                </c:pt>
                <c:pt idx="4">
                  <c:v>18</c:v>
                </c:pt>
              </c:numCache>
            </c:numRef>
          </c:val>
          <c:extLst>
            <c:ext xmlns:c16="http://schemas.microsoft.com/office/drawing/2014/chart" uri="{C3380CC4-5D6E-409C-BE32-E72D297353CC}">
              <c16:uniqueId val="{00000000-511B-4CEE-8422-7DC366F10B4C}"/>
            </c:ext>
          </c:extLst>
        </c:ser>
        <c:dLbls>
          <c:showLegendKey val="0"/>
          <c:showVal val="0"/>
          <c:showCatName val="0"/>
          <c:showSerName val="0"/>
          <c:showPercent val="0"/>
          <c:showBubbleSize val="0"/>
        </c:dLbls>
        <c:gapWidth val="150"/>
        <c:axId val="383069256"/>
        <c:axId val="383069648"/>
      </c:barChart>
      <c:catAx>
        <c:axId val="383069256"/>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69648"/>
        <c:crosses val="autoZero"/>
        <c:auto val="0"/>
        <c:lblAlgn val="ctr"/>
        <c:lblOffset val="100"/>
        <c:noMultiLvlLbl val="0"/>
      </c:catAx>
      <c:valAx>
        <c:axId val="383069648"/>
        <c:scaling>
          <c:orientation val="minMax"/>
          <c:max val="250"/>
        </c:scaling>
        <c:delete val="0"/>
        <c:axPos val="l"/>
        <c:numFmt formatCode="General" sourceLinked="1"/>
        <c:majorTickMark val="out"/>
        <c:minorTickMark val="none"/>
        <c:tickLblPos val="nextTo"/>
        <c:crossAx val="383069256"/>
        <c:crosses val="autoZero"/>
        <c:crossBetween val="between"/>
      </c:valAx>
      <c:spPr>
        <a:noFill/>
        <a:ln w="25400">
          <a:noFill/>
        </a:ln>
      </c:spPr>
    </c:plotArea>
    <c:plotVisOnly val="1"/>
    <c:dispBlanksAs val="gap"/>
    <c:showDLblsOverMax val="0"/>
  </c:chart>
  <c:txPr>
    <a:bodyPr/>
    <a:lstStyle/>
    <a:p>
      <a:pPr>
        <a:defRPr sz="10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5"/>
    </mc:Choice>
    <mc:Fallback>
      <c:style val="25"/>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122</c:v>
                </c:pt>
                <c:pt idx="1">
                  <c:v>118</c:v>
                </c:pt>
                <c:pt idx="2">
                  <c:v>343</c:v>
                </c:pt>
                <c:pt idx="3">
                  <c:v>145</c:v>
                </c:pt>
                <c:pt idx="4">
                  <c:v>29</c:v>
                </c:pt>
              </c:numCache>
            </c:numRef>
          </c:val>
          <c:extLst>
            <c:ext xmlns:c16="http://schemas.microsoft.com/office/drawing/2014/chart" uri="{C3380CC4-5D6E-409C-BE32-E72D297353CC}">
              <c16:uniqueId val="{00000000-61FF-4571-8A5C-1F214869C918}"/>
            </c:ext>
          </c:extLst>
        </c:ser>
        <c:dLbls>
          <c:showLegendKey val="0"/>
          <c:showVal val="0"/>
          <c:showCatName val="0"/>
          <c:showSerName val="0"/>
          <c:showPercent val="0"/>
          <c:showBubbleSize val="0"/>
        </c:dLbls>
        <c:gapWidth val="150"/>
        <c:axId val="383070432"/>
        <c:axId val="383070824"/>
      </c:barChart>
      <c:catAx>
        <c:axId val="383070432"/>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70824"/>
        <c:crosses val="autoZero"/>
        <c:auto val="0"/>
        <c:lblAlgn val="ctr"/>
        <c:lblOffset val="100"/>
        <c:noMultiLvlLbl val="0"/>
      </c:catAx>
      <c:valAx>
        <c:axId val="383070824"/>
        <c:scaling>
          <c:orientation val="minMax"/>
        </c:scaling>
        <c:delete val="0"/>
        <c:axPos val="l"/>
        <c:numFmt formatCode="General" sourceLinked="1"/>
        <c:majorTickMark val="out"/>
        <c:minorTickMark val="none"/>
        <c:tickLblPos val="nextTo"/>
        <c:crossAx val="383070432"/>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barChart>
        <c:barDir val="col"/>
        <c:grouping val="clustered"/>
        <c:varyColors val="0"/>
        <c:ser>
          <c:idx val="1"/>
          <c:order val="0"/>
          <c:tx>
            <c:strRef>
              <c:f>Sheet1!$C$1</c:f>
              <c:strCache>
                <c:ptCount val="1"/>
                <c:pt idx="0">
                  <c:v>new</c:v>
                </c:pt>
              </c:strCache>
            </c:strRef>
          </c:tx>
          <c:spPr>
            <a:solidFill>
              <a:schemeClr val="accent1">
                <a:lumMod val="60000"/>
                <a:lumOff val="40000"/>
              </a:schemeClr>
            </a:solidFill>
          </c:spPr>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201</c:v>
                </c:pt>
                <c:pt idx="1">
                  <c:v>253</c:v>
                </c:pt>
                <c:pt idx="2">
                  <c:v>91</c:v>
                </c:pt>
                <c:pt idx="3">
                  <c:v>97</c:v>
                </c:pt>
                <c:pt idx="4">
                  <c:v>15</c:v>
                </c:pt>
              </c:numCache>
            </c:numRef>
          </c:val>
          <c:extLst>
            <c:ext xmlns:c16="http://schemas.microsoft.com/office/drawing/2014/chart" uri="{C3380CC4-5D6E-409C-BE32-E72D297353CC}">
              <c16:uniqueId val="{00000000-BFBD-454C-990E-B02A60EA7993}"/>
            </c:ext>
          </c:extLst>
        </c:ser>
        <c:dLbls>
          <c:showLegendKey val="0"/>
          <c:showVal val="0"/>
          <c:showCatName val="0"/>
          <c:showSerName val="0"/>
          <c:showPercent val="0"/>
          <c:showBubbleSize val="0"/>
        </c:dLbls>
        <c:gapWidth val="150"/>
        <c:axId val="383071608"/>
        <c:axId val="383072000"/>
      </c:barChart>
      <c:catAx>
        <c:axId val="383071608"/>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72000"/>
        <c:crosses val="autoZero"/>
        <c:auto val="0"/>
        <c:lblAlgn val="ctr"/>
        <c:lblOffset val="100"/>
        <c:noMultiLvlLbl val="0"/>
      </c:catAx>
      <c:valAx>
        <c:axId val="383072000"/>
        <c:scaling>
          <c:orientation val="minMax"/>
          <c:max val="250"/>
        </c:scaling>
        <c:delete val="0"/>
        <c:axPos val="l"/>
        <c:numFmt formatCode="General" sourceLinked="1"/>
        <c:majorTickMark val="out"/>
        <c:minorTickMark val="none"/>
        <c:tickLblPos val="nextTo"/>
        <c:crossAx val="383071608"/>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v>
                </c:pt>
              </c:strCache>
            </c:strRef>
          </c:tx>
          <c:spPr>
            <a:solidFill>
              <a:schemeClr val="accent1"/>
            </a:solidFill>
            <a:ln w="19050">
              <a:solidFill>
                <a:schemeClr val="lt1"/>
              </a:solidFill>
            </a:ln>
            <a:effectLst/>
          </c:spPr>
          <c:invertIfNegative val="0"/>
          <c:dPt>
            <c:idx val="0"/>
            <c:invertIfNegative val="0"/>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1-4D1D-4052-A708-38075EDC75B1}"/>
              </c:ext>
            </c:extLst>
          </c:dPt>
          <c:dPt>
            <c:idx val="1"/>
            <c:invertIfNegative val="0"/>
            <c:bubble3D val="0"/>
            <c:spPr>
              <a:solidFill>
                <a:schemeClr val="accent6">
                  <a:lumMod val="75000"/>
                </a:schemeClr>
              </a:solidFill>
              <a:ln w="19050">
                <a:solidFill>
                  <a:schemeClr val="lt1"/>
                </a:solidFill>
              </a:ln>
              <a:effectLst/>
            </c:spPr>
            <c:extLst>
              <c:ext xmlns:c16="http://schemas.microsoft.com/office/drawing/2014/chart" uri="{C3380CC4-5D6E-409C-BE32-E72D297353CC}">
                <c16:uniqueId val="{00000003-4D1D-4052-A708-38075EDC75B1}"/>
              </c:ext>
            </c:extLst>
          </c:dPt>
          <c:dPt>
            <c:idx val="2"/>
            <c:invertIfNegative val="0"/>
            <c:bubble3D val="0"/>
            <c:spPr>
              <a:solidFill>
                <a:schemeClr val="accent6">
                  <a:lumMod val="40000"/>
                  <a:lumOff val="60000"/>
                </a:schemeClr>
              </a:solidFill>
              <a:ln w="19050">
                <a:solidFill>
                  <a:schemeClr val="lt1"/>
                </a:solidFill>
              </a:ln>
              <a:effectLst/>
            </c:spPr>
            <c:extLst>
              <c:ext xmlns:c16="http://schemas.microsoft.com/office/drawing/2014/chart" uri="{C3380CC4-5D6E-409C-BE32-E72D297353CC}">
                <c16:uniqueId val="{00000005-4D1D-4052-A708-38075EDC75B1}"/>
              </c:ext>
            </c:extLst>
          </c:dPt>
          <c:cat>
            <c:strRef>
              <c:f>Sheet1!$A$2:$A$4</c:f>
              <c:strCache>
                <c:ptCount val="3"/>
                <c:pt idx="0">
                  <c:v>Hungry</c:v>
                </c:pt>
                <c:pt idx="1">
                  <c:v>Stunted children </c:v>
                </c:pt>
                <c:pt idx="2">
                  <c:v>Obese</c:v>
                </c:pt>
              </c:strCache>
            </c:strRef>
          </c:cat>
          <c:val>
            <c:numRef>
              <c:f>Sheet1!$B$2:$B$4</c:f>
              <c:numCache>
                <c:formatCode>General</c:formatCode>
                <c:ptCount val="3"/>
                <c:pt idx="0">
                  <c:v>27</c:v>
                </c:pt>
                <c:pt idx="1">
                  <c:v>38</c:v>
                </c:pt>
                <c:pt idx="2">
                  <c:v>1.4</c:v>
                </c:pt>
              </c:numCache>
            </c:numRef>
          </c:val>
          <c:extLst>
            <c:ext xmlns:c16="http://schemas.microsoft.com/office/drawing/2014/chart" uri="{C3380CC4-5D6E-409C-BE32-E72D297353CC}">
              <c16:uniqueId val="{00000006-4D1D-4052-A708-38075EDC75B1}"/>
            </c:ext>
          </c:extLst>
        </c:ser>
        <c:dLbls>
          <c:showLegendKey val="0"/>
          <c:showVal val="0"/>
          <c:showCatName val="0"/>
          <c:showSerName val="0"/>
          <c:showPercent val="0"/>
          <c:showBubbleSize val="0"/>
        </c:dLbls>
        <c:gapWidth val="150"/>
        <c:axId val="-634081008"/>
        <c:axId val="-634076416"/>
      </c:barChart>
      <c:catAx>
        <c:axId val="-63408100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4076416"/>
        <c:crosses val="autoZero"/>
        <c:auto val="1"/>
        <c:lblAlgn val="ctr"/>
        <c:lblOffset val="100"/>
        <c:noMultiLvlLbl val="0"/>
      </c:catAx>
      <c:valAx>
        <c:axId val="-6340764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40810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v>
                </c:pt>
              </c:strCache>
            </c:strRef>
          </c:tx>
          <c:spPr>
            <a:solidFill>
              <a:schemeClr val="accent1"/>
            </a:solidFill>
            <a:ln w="19050">
              <a:solidFill>
                <a:schemeClr val="lt1"/>
              </a:solidFill>
            </a:ln>
            <a:effectLst/>
          </c:spPr>
          <c:invertIfNegative val="0"/>
          <c:dPt>
            <c:idx val="0"/>
            <c:invertIfNegative val="0"/>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1-F2BB-4974-A7C3-F07C368DF3AC}"/>
              </c:ext>
            </c:extLst>
          </c:dPt>
          <c:dPt>
            <c:idx val="1"/>
            <c:invertIfNegative val="0"/>
            <c:bubble3D val="0"/>
            <c:spPr>
              <a:solidFill>
                <a:schemeClr val="accent6">
                  <a:lumMod val="75000"/>
                </a:schemeClr>
              </a:solidFill>
              <a:ln w="19050">
                <a:solidFill>
                  <a:schemeClr val="lt1"/>
                </a:solidFill>
              </a:ln>
              <a:effectLst/>
            </c:spPr>
            <c:extLst>
              <c:ext xmlns:c16="http://schemas.microsoft.com/office/drawing/2014/chart" uri="{C3380CC4-5D6E-409C-BE32-E72D297353CC}">
                <c16:uniqueId val="{00000003-F2BB-4974-A7C3-F07C368DF3AC}"/>
              </c:ext>
            </c:extLst>
          </c:dPt>
          <c:dPt>
            <c:idx val="2"/>
            <c:invertIfNegative val="0"/>
            <c:bubble3D val="0"/>
            <c:spPr>
              <a:solidFill>
                <a:schemeClr val="accent6">
                  <a:lumMod val="40000"/>
                  <a:lumOff val="60000"/>
                </a:schemeClr>
              </a:solidFill>
              <a:ln w="19050">
                <a:solidFill>
                  <a:schemeClr val="lt1"/>
                </a:solidFill>
              </a:ln>
              <a:effectLst/>
            </c:spPr>
            <c:extLst>
              <c:ext xmlns:c16="http://schemas.microsoft.com/office/drawing/2014/chart" uri="{C3380CC4-5D6E-409C-BE32-E72D297353CC}">
                <c16:uniqueId val="{00000005-F2BB-4974-A7C3-F07C368DF3AC}"/>
              </c:ext>
            </c:extLst>
          </c:dPt>
          <c:cat>
            <c:strRef>
              <c:f>Sheet1!$A$2:$A$4</c:f>
              <c:strCache>
                <c:ptCount val="3"/>
                <c:pt idx="0">
                  <c:v>Hungry</c:v>
                </c:pt>
                <c:pt idx="1">
                  <c:v>Stunted children </c:v>
                </c:pt>
                <c:pt idx="2">
                  <c:v>Obese</c:v>
                </c:pt>
              </c:strCache>
            </c:strRef>
          </c:cat>
          <c:val>
            <c:numRef>
              <c:f>Sheet1!$B$2:$B$4</c:f>
              <c:numCache>
                <c:formatCode>General</c:formatCode>
                <c:ptCount val="3"/>
                <c:pt idx="0">
                  <c:v>5</c:v>
                </c:pt>
                <c:pt idx="1">
                  <c:v>3</c:v>
                </c:pt>
                <c:pt idx="2">
                  <c:v>19</c:v>
                </c:pt>
              </c:numCache>
            </c:numRef>
          </c:val>
          <c:extLst>
            <c:ext xmlns:c16="http://schemas.microsoft.com/office/drawing/2014/chart" uri="{C3380CC4-5D6E-409C-BE32-E72D297353CC}">
              <c16:uniqueId val="{00000006-F2BB-4974-A7C3-F07C368DF3AC}"/>
            </c:ext>
          </c:extLst>
        </c:ser>
        <c:dLbls>
          <c:showLegendKey val="0"/>
          <c:showVal val="0"/>
          <c:showCatName val="0"/>
          <c:showSerName val="0"/>
          <c:showPercent val="0"/>
          <c:showBubbleSize val="0"/>
        </c:dLbls>
        <c:gapWidth val="100"/>
        <c:axId val="-633954992"/>
        <c:axId val="-633950288"/>
      </c:barChart>
      <c:catAx>
        <c:axId val="-63395499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3950288"/>
        <c:crosses val="autoZero"/>
        <c:auto val="1"/>
        <c:lblAlgn val="ctr"/>
        <c:lblOffset val="100"/>
        <c:noMultiLvlLbl val="0"/>
      </c:catAx>
      <c:valAx>
        <c:axId val="-633950288"/>
        <c:scaling>
          <c:orientation val="minMax"/>
          <c:max val="4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39549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79202" cy="512304"/>
          </a:xfrm>
          <a:prstGeom prst="rect">
            <a:avLst/>
          </a:prstGeom>
        </p:spPr>
        <p:txBody>
          <a:bodyPr vert="horz" lIns="97219" tIns="48610" rIns="97219" bIns="48610" rtlCol="0"/>
          <a:lstStyle>
            <a:lvl1pPr algn="l">
              <a:defRPr sz="1300">
                <a:latin typeface="Arial" pitchFamily="34" charset="0"/>
                <a:ea typeface="MS PGothic" pitchFamily="34" charset="-128"/>
                <a:cs typeface="+mn-cs"/>
              </a:defRPr>
            </a:lvl1pPr>
          </a:lstStyle>
          <a:p>
            <a:pPr>
              <a:defRPr/>
            </a:pPr>
            <a:endParaRPr lang="en-US"/>
          </a:p>
        </p:txBody>
      </p:sp>
      <p:sp>
        <p:nvSpPr>
          <p:cNvPr id="3" name="Date Placeholder 2"/>
          <p:cNvSpPr>
            <a:spLocks noGrp="1"/>
          </p:cNvSpPr>
          <p:nvPr>
            <p:ph type="dt" sz="quarter" idx="1"/>
          </p:nvPr>
        </p:nvSpPr>
        <p:spPr>
          <a:xfrm>
            <a:off x="4023202" y="1"/>
            <a:ext cx="3079202" cy="512304"/>
          </a:xfrm>
          <a:prstGeom prst="rect">
            <a:avLst/>
          </a:prstGeom>
        </p:spPr>
        <p:txBody>
          <a:bodyPr vert="horz" wrap="square" lIns="97219" tIns="48610" rIns="97219" bIns="48610" numCol="1" anchor="t" anchorCtr="0" compatLnSpc="1">
            <a:prstTxWarp prst="textNoShape">
              <a:avLst/>
            </a:prstTxWarp>
          </a:bodyPr>
          <a:lstStyle>
            <a:lvl1pPr algn="r">
              <a:defRPr sz="1300">
                <a:latin typeface="Arial" pitchFamily="34" charset="0"/>
              </a:defRPr>
            </a:lvl1pPr>
          </a:lstStyle>
          <a:p>
            <a:pPr>
              <a:defRPr/>
            </a:pPr>
            <a:fld id="{165109ED-D958-4461-98F4-B86517DCCEE1}" type="datetimeFigureOut">
              <a:rPr lang="en-US"/>
              <a:pPr>
                <a:defRPr/>
              </a:pPr>
              <a:t>2/19/2020</a:t>
            </a:fld>
            <a:endParaRPr lang="en-US"/>
          </a:p>
        </p:txBody>
      </p:sp>
      <p:sp>
        <p:nvSpPr>
          <p:cNvPr id="4" name="Footer Placeholder 3"/>
          <p:cNvSpPr>
            <a:spLocks noGrp="1"/>
          </p:cNvSpPr>
          <p:nvPr>
            <p:ph type="ftr" sz="quarter" idx="2"/>
          </p:nvPr>
        </p:nvSpPr>
        <p:spPr>
          <a:xfrm>
            <a:off x="0" y="9720673"/>
            <a:ext cx="3079202" cy="512303"/>
          </a:xfrm>
          <a:prstGeom prst="rect">
            <a:avLst/>
          </a:prstGeom>
        </p:spPr>
        <p:txBody>
          <a:bodyPr vert="horz" lIns="97219" tIns="48610" rIns="97219" bIns="48610" rtlCol="0" anchor="b"/>
          <a:lstStyle>
            <a:lvl1pPr algn="l">
              <a:defRPr sz="1300">
                <a:latin typeface="Arial" pitchFamily="34" charset="0"/>
                <a:ea typeface="MS PGothic" pitchFamily="34" charset="-128"/>
                <a:cs typeface="+mn-cs"/>
              </a:defRPr>
            </a:lvl1pPr>
          </a:lstStyle>
          <a:p>
            <a:pPr>
              <a:defRPr/>
            </a:pPr>
            <a:endParaRPr lang="en-US"/>
          </a:p>
        </p:txBody>
      </p:sp>
      <p:sp>
        <p:nvSpPr>
          <p:cNvPr id="5" name="Slide Number Placeholder 4"/>
          <p:cNvSpPr>
            <a:spLocks noGrp="1"/>
          </p:cNvSpPr>
          <p:nvPr>
            <p:ph type="sldNum" sz="quarter" idx="3"/>
          </p:nvPr>
        </p:nvSpPr>
        <p:spPr>
          <a:xfrm>
            <a:off x="4023202" y="9720673"/>
            <a:ext cx="3079202" cy="512303"/>
          </a:xfrm>
          <a:prstGeom prst="rect">
            <a:avLst/>
          </a:prstGeom>
        </p:spPr>
        <p:txBody>
          <a:bodyPr vert="horz" wrap="square" lIns="97219" tIns="48610" rIns="97219" bIns="48610" numCol="1" anchor="b" anchorCtr="0" compatLnSpc="1">
            <a:prstTxWarp prst="textNoShape">
              <a:avLst/>
            </a:prstTxWarp>
          </a:bodyPr>
          <a:lstStyle>
            <a:lvl1pPr algn="r">
              <a:defRPr sz="1300">
                <a:latin typeface="Arial" pitchFamily="34" charset="0"/>
              </a:defRPr>
            </a:lvl1pPr>
          </a:lstStyle>
          <a:p>
            <a:pPr>
              <a:defRPr/>
            </a:pPr>
            <a:fld id="{29271260-5874-4211-A4FB-D4A90F08BE78}" type="slidenum">
              <a:rPr lang="en-US"/>
              <a:pPr>
                <a:defRPr/>
              </a:pPr>
              <a:t>‹#›</a:t>
            </a:fld>
            <a:endParaRPr lang="en-US"/>
          </a:p>
        </p:txBody>
      </p:sp>
    </p:spTree>
    <p:extLst>
      <p:ext uri="{BB962C8B-B14F-4D97-AF65-F5344CB8AC3E}">
        <p14:creationId xmlns:p14="http://schemas.microsoft.com/office/powerpoint/2010/main" val="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79202" cy="512304"/>
          </a:xfrm>
          <a:prstGeom prst="rect">
            <a:avLst/>
          </a:prstGeom>
        </p:spPr>
        <p:txBody>
          <a:bodyPr vert="horz" lIns="97219" tIns="48610" rIns="97219" bIns="48610" rtlCol="0"/>
          <a:lstStyle>
            <a:lvl1pPr algn="l" fontAlgn="auto">
              <a:spcBef>
                <a:spcPts val="0"/>
              </a:spcBef>
              <a:spcAft>
                <a:spcPts val="0"/>
              </a:spcAft>
              <a:defRPr sz="1300">
                <a:latin typeface="+mn-lt"/>
                <a:ea typeface="+mn-ea"/>
                <a:cs typeface="+mn-cs"/>
              </a:defRPr>
            </a:lvl1pPr>
          </a:lstStyle>
          <a:p>
            <a:pPr>
              <a:defRPr/>
            </a:pPr>
            <a:endParaRPr lang="en-GB"/>
          </a:p>
        </p:txBody>
      </p:sp>
      <p:sp>
        <p:nvSpPr>
          <p:cNvPr id="3" name="Date Placeholder 2"/>
          <p:cNvSpPr>
            <a:spLocks noGrp="1"/>
          </p:cNvSpPr>
          <p:nvPr>
            <p:ph type="dt" idx="1"/>
          </p:nvPr>
        </p:nvSpPr>
        <p:spPr>
          <a:xfrm>
            <a:off x="4023202" y="1"/>
            <a:ext cx="3079202" cy="512304"/>
          </a:xfrm>
          <a:prstGeom prst="rect">
            <a:avLst/>
          </a:prstGeom>
        </p:spPr>
        <p:txBody>
          <a:bodyPr vert="horz" wrap="square" lIns="97219" tIns="48610" rIns="97219" bIns="48610" numCol="1" anchor="t" anchorCtr="0" compatLnSpc="1">
            <a:prstTxWarp prst="textNoShape">
              <a:avLst/>
            </a:prstTxWarp>
          </a:bodyPr>
          <a:lstStyle>
            <a:lvl1pPr algn="r">
              <a:defRPr sz="1300">
                <a:latin typeface="Calibri" pitchFamily="34" charset="0"/>
                <a:cs typeface="Arial" pitchFamily="34" charset="0"/>
              </a:defRPr>
            </a:lvl1pPr>
          </a:lstStyle>
          <a:p>
            <a:pPr>
              <a:defRPr/>
            </a:pPr>
            <a:fld id="{2F054501-6479-45AB-8F45-9063384BA081}" type="datetimeFigureOut">
              <a:rPr lang="en-GB"/>
              <a:pPr>
                <a:defRPr/>
              </a:pPr>
              <a:t>19/02/2020</a:t>
            </a:fld>
            <a:endParaRPr lang="en-GB"/>
          </a:p>
        </p:txBody>
      </p:sp>
      <p:sp>
        <p:nvSpPr>
          <p:cNvPr id="4" name="Slide Image Placeholder 3"/>
          <p:cNvSpPr>
            <a:spLocks noGrp="1" noRot="1" noChangeAspect="1"/>
          </p:cNvSpPr>
          <p:nvPr>
            <p:ph type="sldImg" idx="2"/>
          </p:nvPr>
        </p:nvSpPr>
        <p:spPr>
          <a:xfrm>
            <a:off x="141288" y="766763"/>
            <a:ext cx="6821487" cy="3838575"/>
          </a:xfrm>
          <a:prstGeom prst="rect">
            <a:avLst/>
          </a:prstGeom>
          <a:noFill/>
          <a:ln w="12700">
            <a:solidFill>
              <a:prstClr val="black"/>
            </a:solidFill>
          </a:ln>
        </p:spPr>
        <p:txBody>
          <a:bodyPr vert="horz" lIns="97219" tIns="48610" rIns="97219" bIns="48610" rtlCol="0" anchor="ctr"/>
          <a:lstStyle/>
          <a:p>
            <a:pPr lvl="0"/>
            <a:endParaRPr lang="en-GB" noProof="0"/>
          </a:p>
        </p:txBody>
      </p:sp>
      <p:sp>
        <p:nvSpPr>
          <p:cNvPr id="5" name="Notes Placeholder 4"/>
          <p:cNvSpPr>
            <a:spLocks noGrp="1"/>
          </p:cNvSpPr>
          <p:nvPr>
            <p:ph type="body" sz="quarter" idx="3"/>
          </p:nvPr>
        </p:nvSpPr>
        <p:spPr>
          <a:xfrm>
            <a:off x="710076" y="4861156"/>
            <a:ext cx="5683914" cy="4605821"/>
          </a:xfrm>
          <a:prstGeom prst="rect">
            <a:avLst/>
          </a:prstGeom>
        </p:spPr>
        <p:txBody>
          <a:bodyPr vert="horz" lIns="97219" tIns="48610" rIns="97219" bIns="4861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9720673"/>
            <a:ext cx="3079202" cy="512303"/>
          </a:xfrm>
          <a:prstGeom prst="rect">
            <a:avLst/>
          </a:prstGeom>
        </p:spPr>
        <p:txBody>
          <a:bodyPr vert="horz" lIns="97219" tIns="48610" rIns="97219" bIns="48610" rtlCol="0" anchor="b"/>
          <a:lstStyle>
            <a:lvl1pPr algn="l" fontAlgn="auto">
              <a:spcBef>
                <a:spcPts val="0"/>
              </a:spcBef>
              <a:spcAft>
                <a:spcPts val="0"/>
              </a:spcAft>
              <a:defRPr sz="1300">
                <a:latin typeface="+mn-lt"/>
                <a:ea typeface="+mn-ea"/>
                <a:cs typeface="+mn-cs"/>
              </a:defRPr>
            </a:lvl1pPr>
          </a:lstStyle>
          <a:p>
            <a:pPr>
              <a:defRPr/>
            </a:pPr>
            <a:endParaRPr lang="en-GB"/>
          </a:p>
        </p:txBody>
      </p:sp>
      <p:sp>
        <p:nvSpPr>
          <p:cNvPr id="7" name="Slide Number Placeholder 6"/>
          <p:cNvSpPr>
            <a:spLocks noGrp="1"/>
          </p:cNvSpPr>
          <p:nvPr>
            <p:ph type="sldNum" sz="quarter" idx="5"/>
          </p:nvPr>
        </p:nvSpPr>
        <p:spPr>
          <a:xfrm>
            <a:off x="4023202" y="9720673"/>
            <a:ext cx="3079202" cy="512303"/>
          </a:xfrm>
          <a:prstGeom prst="rect">
            <a:avLst/>
          </a:prstGeom>
        </p:spPr>
        <p:txBody>
          <a:bodyPr vert="horz" wrap="square" lIns="97219" tIns="48610" rIns="97219" bIns="48610" numCol="1" anchor="b" anchorCtr="0" compatLnSpc="1">
            <a:prstTxWarp prst="textNoShape">
              <a:avLst/>
            </a:prstTxWarp>
          </a:bodyPr>
          <a:lstStyle>
            <a:lvl1pPr algn="r">
              <a:defRPr sz="1300">
                <a:latin typeface="Calibri" pitchFamily="34" charset="0"/>
                <a:cs typeface="Arial" pitchFamily="34" charset="0"/>
              </a:defRPr>
            </a:lvl1pPr>
          </a:lstStyle>
          <a:p>
            <a:pPr>
              <a:defRPr/>
            </a:pPr>
            <a:fld id="{7A7286C8-C5CA-4C05-A493-02FECC551733}" type="slidenum">
              <a:rPr lang="en-GB"/>
              <a:pPr>
                <a:defRPr/>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GB" dirty="0"/>
              <a:t>Meat: Production from slaughtered animals: all animals of indigenous and foreign origin, slaughtered within the national boundaries. </a:t>
            </a:r>
          </a:p>
          <a:p>
            <a:r>
              <a:rPr lang="en-GB" dirty="0"/>
              <a:t>Indigenous meat: Production from </a:t>
            </a:r>
            <a:r>
              <a:rPr lang="en-GB"/>
              <a:t>indigenous animals: </a:t>
            </a:r>
            <a:r>
              <a:rPr lang="en-GB" dirty="0"/>
              <a:t>indigenous animals slaughtered plus the exported live animals of indigenous origin. </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99756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GB" dirty="0"/>
              <a:t>FAO. 2011. Mapping supply and demand for animal-source foods to 2030, by T.P. Robinson &amp; F. </a:t>
            </a:r>
            <a:r>
              <a:rPr lang="en-GB" dirty="0" err="1"/>
              <a:t>Pozzi</a:t>
            </a:r>
            <a:r>
              <a:rPr lang="en-GB" dirty="0"/>
              <a:t>.</a:t>
            </a:r>
          </a:p>
          <a:p>
            <a:r>
              <a:rPr lang="en-GB" dirty="0"/>
              <a:t>Animal Production and Health Working Paper. No. 2. Rome.</a:t>
            </a:r>
          </a:p>
          <a:p>
            <a:r>
              <a:rPr lang="en-GB" dirty="0"/>
              <a:t>IMPACT results generally</a:t>
            </a:r>
            <a:r>
              <a:rPr lang="en-GB" baseline="0" dirty="0"/>
              <a:t> </a:t>
            </a:r>
            <a:r>
              <a:rPr lang="en-GB" dirty="0"/>
              <a:t>suggested</a:t>
            </a:r>
            <a:r>
              <a:rPr lang="en-GB" baseline="0" dirty="0"/>
              <a:t> smaller changes in demand compared to FAO.  Among other drivers of the results, the observed differences may be related to the underlying assumptions on how future demand will respond to prices and incomes. FAO projections could for example be assuming big shifts to Chicken Meat consumption (e.g., from pork) as incomes grow in Asia. IMPACT makes the same assumption in terms of direction, but with the expected shifts a bit more dampened. </a:t>
            </a:r>
            <a:endParaRPr lang="en-GB" dirty="0"/>
          </a:p>
          <a:p>
            <a:endParaRPr lang="en-GB" dirty="0"/>
          </a:p>
          <a:p>
            <a:r>
              <a:rPr lang="en-GB" dirty="0"/>
              <a:t>High income countries include much of Europe.  In fact, if one looks at individual European</a:t>
            </a:r>
            <a:r>
              <a:rPr lang="en-GB" baseline="0" dirty="0"/>
              <a:t> nations in many cases there is a DECLINE in demand (Switzerland for beef (-22%) and pork  (-14%) for example)</a:t>
            </a:r>
          </a:p>
          <a:p>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mn-lt"/>
                <a:ea typeface="MS PGothic" pitchFamily="34" charset="-128"/>
              </a:rPr>
              <a:t>Figures for meat consumption:  https://data.oecd.org/agroutput/meat-consumption.htm </a:t>
            </a:r>
          </a:p>
          <a:p>
            <a:endParaRPr lang="en-US" baseline="0"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2548607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FAO and GDP. 2018. Climate change and the global dairy cattle sector – The role of the dairy sector in a low-carbon future. Rome. 36 pp. Licence: CC BY-NC-SA- 3.0 IGO </a:t>
            </a:r>
          </a:p>
          <a:p>
            <a:endParaRPr lang="en-GB"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8</a:t>
            </a:fld>
            <a:endParaRPr lang="en-GB"/>
          </a:p>
        </p:txBody>
      </p:sp>
    </p:spTree>
    <p:extLst>
      <p:ext uri="{BB962C8B-B14F-4D97-AF65-F5344CB8AC3E}">
        <p14:creationId xmlns:p14="http://schemas.microsoft.com/office/powerpoint/2010/main" val="1643772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https://news.trust.org/item/20180918083629-d2wf0 </a:t>
            </a:r>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9</a:t>
            </a:fld>
            <a:endParaRPr lang="en-GB"/>
          </a:p>
        </p:txBody>
      </p:sp>
    </p:spTree>
    <p:extLst>
      <p:ext uri="{BB962C8B-B14F-4D97-AF65-F5344CB8AC3E}">
        <p14:creationId xmlns:p14="http://schemas.microsoft.com/office/powerpoint/2010/main" val="14506269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Data from FAO, IFAD, UNICEF, WFP and WHO, “The State of Food Security and Nutrition in the World 2018: Building Climate Resilience for Food</a:t>
            </a:r>
          </a:p>
          <a:p>
            <a:r>
              <a:rPr lang="en-GB" dirty="0"/>
              <a:t>Security and Nutrition”, 2018, http://www.fao.org/3/I9553EN/i9553en.pdf; Development Initiatives Poverty Research Ltd, Global Nutrition Report 2017:</a:t>
            </a:r>
          </a:p>
          <a:p>
            <a:r>
              <a:rPr lang="en-GB" dirty="0"/>
              <a:t>Nourishing the SDGs, 2017, https://reliefweb.int/sites/reliefweb.int/files/resources/Report_2017.pdf.</a:t>
            </a:r>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12</a:t>
            </a:fld>
            <a:endParaRPr lang="en-GB"/>
          </a:p>
        </p:txBody>
      </p:sp>
    </p:spTree>
    <p:extLst>
      <p:ext uri="{BB962C8B-B14F-4D97-AF65-F5344CB8AC3E}">
        <p14:creationId xmlns:p14="http://schemas.microsoft.com/office/powerpoint/2010/main" val="1628316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Data extracted</a:t>
            </a:r>
            <a:r>
              <a:rPr lang="en-GB" baseline="0" dirty="0"/>
              <a:t> from: </a:t>
            </a:r>
            <a:r>
              <a:rPr lang="en-GB" dirty="0"/>
              <a:t>Robert F. Townsend, Steven </a:t>
            </a:r>
            <a:r>
              <a:rPr lang="en-GB" dirty="0" err="1"/>
              <a:t>Jaffee</a:t>
            </a:r>
            <a:r>
              <a:rPr lang="en-GB" dirty="0"/>
              <a:t>, </a:t>
            </a:r>
            <a:r>
              <a:rPr lang="en-GB" dirty="0" err="1"/>
              <a:t>Yurie</a:t>
            </a:r>
            <a:r>
              <a:rPr lang="en-GB" dirty="0"/>
              <a:t> </a:t>
            </a:r>
            <a:r>
              <a:rPr lang="en-GB" dirty="0" err="1"/>
              <a:t>Tanimichi</a:t>
            </a:r>
            <a:r>
              <a:rPr lang="en-GB" dirty="0"/>
              <a:t> </a:t>
            </a:r>
            <a:r>
              <a:rPr lang="en-GB" dirty="0" err="1"/>
              <a:t>Hoberg</a:t>
            </a:r>
            <a:r>
              <a:rPr lang="en-GB" dirty="0"/>
              <a:t>, and </a:t>
            </a:r>
            <a:r>
              <a:rPr lang="en-GB" dirty="0" err="1"/>
              <a:t>Aira</a:t>
            </a:r>
            <a:r>
              <a:rPr lang="en-GB" dirty="0"/>
              <a:t> </a:t>
            </a:r>
            <a:r>
              <a:rPr lang="en-GB" dirty="0" err="1"/>
              <a:t>Htenas</a:t>
            </a:r>
            <a:r>
              <a:rPr lang="en-GB" dirty="0"/>
              <a:t>, with inputs from </a:t>
            </a:r>
            <a:r>
              <a:rPr lang="en-GB" dirty="0" err="1"/>
              <a:t>Meera</a:t>
            </a:r>
            <a:r>
              <a:rPr lang="en-GB" dirty="0"/>
              <a:t> </a:t>
            </a:r>
            <a:r>
              <a:rPr lang="en-GB" dirty="0" err="1"/>
              <a:t>Shekar</a:t>
            </a:r>
            <a:r>
              <a:rPr lang="en-GB" dirty="0"/>
              <a:t>, Zia </a:t>
            </a:r>
            <a:r>
              <a:rPr lang="en-GB" dirty="0" err="1"/>
              <a:t>Hyder</a:t>
            </a:r>
            <a:r>
              <a:rPr lang="en-GB" dirty="0"/>
              <a:t>,</a:t>
            </a:r>
          </a:p>
          <a:p>
            <a:r>
              <a:rPr lang="en-GB" dirty="0" err="1"/>
              <a:t>Madhur</a:t>
            </a:r>
            <a:r>
              <a:rPr lang="en-GB" dirty="0"/>
              <a:t> </a:t>
            </a:r>
            <a:r>
              <a:rPr lang="en-GB" dirty="0" err="1"/>
              <a:t>Gautam</a:t>
            </a:r>
            <a:r>
              <a:rPr lang="en-GB" dirty="0"/>
              <a:t>, Holger Kray, Loraine </a:t>
            </a:r>
            <a:r>
              <a:rPr lang="en-GB" dirty="0" err="1"/>
              <a:t>Ronchi</a:t>
            </a:r>
            <a:r>
              <a:rPr lang="en-GB" dirty="0"/>
              <a:t>, Sarwat Hussain, Leslie Elder, and Gene Moses. Overall guidance was</a:t>
            </a:r>
          </a:p>
          <a:p>
            <a:r>
              <a:rPr lang="en-GB" dirty="0"/>
              <a:t>provided by </a:t>
            </a:r>
            <a:r>
              <a:rPr lang="en-GB" dirty="0" err="1"/>
              <a:t>Juergen</a:t>
            </a:r>
            <a:r>
              <a:rPr lang="en-GB" dirty="0"/>
              <a:t> </a:t>
            </a:r>
            <a:r>
              <a:rPr lang="en-GB" dirty="0" err="1"/>
              <a:t>Voegele</a:t>
            </a:r>
            <a:r>
              <a:rPr lang="en-GB" dirty="0"/>
              <a:t> and Ethel </a:t>
            </a:r>
            <a:r>
              <a:rPr lang="en-GB" dirty="0" err="1"/>
              <a:t>Sennhauser</a:t>
            </a:r>
            <a:r>
              <a:rPr lang="en-GB" dirty="0"/>
              <a:t> (2106) Future of Food: Shaping the Global Food System to Deliver Improved Nutrition and Health. The World Bank Group, USA. </a:t>
            </a: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42388567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i="1" dirty="0"/>
              <a:t>Source: Delia Grace, 2014, ‘The business case for One Health’, </a:t>
            </a:r>
            <a:r>
              <a:rPr lang="en-GB" sz="1400" i="0" dirty="0" err="1"/>
              <a:t>Onderstepoort</a:t>
            </a:r>
            <a:r>
              <a:rPr lang="en-GB" sz="1400" i="0" dirty="0"/>
              <a:t> Journal of Veterinary Research</a:t>
            </a:r>
            <a:r>
              <a:rPr lang="en-GB" sz="1400" i="1" dirty="0"/>
              <a:t>, http://dx.doi. org/10.4102/ojvr.v81i2.725</a:t>
            </a: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35969801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dirty="0">
                <a:solidFill>
                  <a:srgbClr val="941100"/>
                </a:solidFill>
                <a:latin typeface="+mn-lt"/>
              </a:rPr>
              <a:t>Title page</a:t>
            </a:r>
          </a:p>
        </p:txBody>
      </p:sp>
      <p:pic>
        <p:nvPicPr>
          <p:cNvPr id="8" name="Picture 7">
            <a:extLst>
              <a:ext uri="{FF2B5EF4-FFF2-40B4-BE49-F238E27FC236}">
                <a16:creationId xmlns:a16="http://schemas.microsoft.com/office/drawing/2014/main" id="{1584B0CF-4B14-F941-9801-6CD5F50867FF}"/>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671830" y="5717628"/>
            <a:ext cx="1367544" cy="665180"/>
          </a:xfrm>
          <a:prstGeom prst="rect">
            <a:avLst/>
          </a:prstGeom>
        </p:spPr>
      </p:pic>
      <p:pic>
        <p:nvPicPr>
          <p:cNvPr id="10" name="Picture 9">
            <a:extLst>
              <a:ext uri="{FF2B5EF4-FFF2-40B4-BE49-F238E27FC236}">
                <a16:creationId xmlns:a16="http://schemas.microsoft.com/office/drawing/2014/main" id="{B7F80916-FA97-D540-A2E3-46F5128BCC77}"/>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585589" y="3013350"/>
            <a:ext cx="10113941" cy="83702"/>
          </a:xfrm>
          <a:prstGeom prst="rect">
            <a:avLst/>
          </a:prstGeom>
        </p:spPr>
      </p:pic>
      <p:grpSp>
        <p:nvGrpSpPr>
          <p:cNvPr id="7" name="Group 6">
            <a:extLst>
              <a:ext uri="{FF2B5EF4-FFF2-40B4-BE49-F238E27FC236}">
                <a16:creationId xmlns:a16="http://schemas.microsoft.com/office/drawing/2014/main" id="{7EE3D2AF-1139-AB4F-A6F2-9340C41DC49E}"/>
              </a:ext>
            </a:extLst>
          </p:cNvPr>
          <p:cNvGrpSpPr/>
          <p:nvPr userDrawn="1"/>
        </p:nvGrpSpPr>
        <p:grpSpPr>
          <a:xfrm>
            <a:off x="0" y="6813550"/>
            <a:ext cx="12192000" cy="50800"/>
            <a:chOff x="585589" y="2791976"/>
            <a:chExt cx="10914746" cy="153404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8386363" y="2767250"/>
              <a:ext cx="1534040" cy="1583491"/>
            </a:xfrm>
            <a:prstGeom prst="rect">
              <a:avLst/>
            </a:prstGeom>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9941572" y="2767250"/>
              <a:ext cx="1534035" cy="1583491"/>
            </a:xfrm>
            <a:prstGeom prst="rect">
              <a:avLst/>
            </a:prstGeom>
            <a:solidFill>
              <a:srgbClr val="693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6831153" y="2767250"/>
              <a:ext cx="1534040" cy="1583491"/>
            </a:xfrm>
            <a:prstGeom prst="rect">
              <a:avLst/>
            </a:prstGeom>
            <a:solidFill>
              <a:srgbClr val="ECA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5275943" y="2767250"/>
              <a:ext cx="1534040" cy="1583491"/>
            </a:xfrm>
            <a:prstGeom prst="rect">
              <a:avLst/>
            </a:prstGeom>
            <a:solidFill>
              <a:srgbClr val="434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3720734" y="2767250"/>
              <a:ext cx="1534040" cy="1583491"/>
            </a:xfrm>
            <a:prstGeom prst="rect">
              <a:avLst/>
            </a:prstGeom>
            <a:solidFill>
              <a:srgbClr val="8298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165524" y="2767250"/>
              <a:ext cx="1534040" cy="1583491"/>
            </a:xfrm>
            <a:prstGeom prst="rect">
              <a:avLst/>
            </a:prstGeom>
            <a:solidFill>
              <a:srgbClr val="555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610315" y="2767250"/>
              <a:ext cx="1534040" cy="1583491"/>
            </a:xfrm>
            <a:prstGeom prst="rect">
              <a:avLst/>
            </a:prstGeom>
            <a:solidFill>
              <a:srgbClr val="A4A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81597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pic>
        <p:nvPicPr>
          <p:cNvPr id="15" name="Picture 14">
            <a:extLst>
              <a:ext uri="{FF2B5EF4-FFF2-40B4-BE49-F238E27FC236}">
                <a16:creationId xmlns:a16="http://schemas.microsoft.com/office/drawing/2014/main" id="{6B6A0D8B-E5E2-6C46-BB9F-3A02CA07A8ED}"/>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866868" y="6126838"/>
            <a:ext cx="1109672" cy="539750"/>
          </a:xfrm>
          <a:prstGeom prst="rect">
            <a:avLst/>
          </a:prstGeom>
        </p:spPr>
      </p:pic>
    </p:spTree>
    <p:extLst>
      <p:ext uri="{BB962C8B-B14F-4D97-AF65-F5344CB8AC3E}">
        <p14:creationId xmlns:p14="http://schemas.microsoft.com/office/powerpoint/2010/main" val="3522064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9B06B0D-7153-6B4E-9868-BA7A83CC2CED}"/>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07954" y="6126838"/>
            <a:ext cx="1109672" cy="539750"/>
          </a:xfrm>
          <a:prstGeom prst="rect">
            <a:avLst/>
          </a:prstGeom>
        </p:spPr>
      </p:pic>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292302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endParaRPr lang="en-US"/>
          </a:p>
        </p:txBody>
      </p:sp>
      <p:pic>
        <p:nvPicPr>
          <p:cNvPr id="11" name="Picture 10" descr="A screenshot of a cell phone&#10;&#10;Description automatically generated">
            <a:extLst>
              <a:ext uri="{FF2B5EF4-FFF2-40B4-BE49-F238E27FC236}">
                <a16:creationId xmlns:a16="http://schemas.microsoft.com/office/drawing/2014/main" id="{64DE68C1-B323-774D-90A8-64C2ED56492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00594" y="5178660"/>
            <a:ext cx="11425779" cy="1534374"/>
          </a:xfrm>
          <a:prstGeom prst="rect">
            <a:avLst/>
          </a:prstGeom>
        </p:spPr>
      </p:pic>
    </p:spTree>
    <p:extLst>
      <p:ext uri="{BB962C8B-B14F-4D97-AF65-F5344CB8AC3E}">
        <p14:creationId xmlns:p14="http://schemas.microsoft.com/office/powerpoint/2010/main" val="33758856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5547550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9B06B0D-7153-6B4E-9868-BA7A83CC2CED}"/>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866868" y="6126838"/>
            <a:ext cx="1109672" cy="539750"/>
          </a:xfrm>
          <a:prstGeom prst="rect">
            <a:avLst/>
          </a:prstGeom>
        </p:spPr>
      </p:pic>
      <p:pic>
        <p:nvPicPr>
          <p:cNvPr id="4" name="Picture 3">
            <a:extLst>
              <a:ext uri="{FF2B5EF4-FFF2-40B4-BE49-F238E27FC236}">
                <a16:creationId xmlns:a16="http://schemas.microsoft.com/office/drawing/2014/main" id="{93BA449E-F27E-644F-A4A8-C09F4C86905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318270" y="1718180"/>
            <a:ext cx="12890198"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4074996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1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0-#ppt_w/2"/>
                          </p:val>
                        </p:tav>
                        <p:tav tm="100000">
                          <p:val>
                            <p:strVal val="#ppt_x"/>
                          </p:val>
                        </p:tav>
                      </p:tavLst>
                    </p:anim>
                    <p:anim calcmode="lin" valueType="num">
                      <p:cBhvr additive="base">
                        <p:cTn dur="1000" fill="hold"/>
                        <p:tgtEl>
                          <p:spTgt spid="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dirty="0"/>
              <a:t>Click to edit Master title style</a:t>
            </a:r>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04048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4"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574800" y="0"/>
            <a:ext cx="90424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295400"/>
            <a:ext cx="11074400" cy="48006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noChangeArrowheads="1"/>
          </p:cNvSpPr>
          <p:nvPr>
            <p:ph type="dt" sz="half" idx="10"/>
          </p:nvPr>
        </p:nvSpPr>
        <p:spPr>
          <a:xfrm>
            <a:off x="9144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B29BB97C-BF4A-499E-867F-834B4BC4DA86}" type="datetime1">
              <a:rPr lang="en-US"/>
              <a:pPr>
                <a:defRPr/>
              </a:pPr>
              <a:t>2/19/2020</a:t>
            </a:fld>
            <a:endParaRPr lang="en-US"/>
          </a:p>
        </p:txBody>
      </p:sp>
      <p:sp>
        <p:nvSpPr>
          <p:cNvPr id="7" name="Footer Placeholder 6"/>
          <p:cNvSpPr>
            <a:spLocks noGrp="1" noChangeArrowheads="1"/>
          </p:cNvSpPr>
          <p:nvPr>
            <p:ph type="ftr" sz="quarter" idx="11"/>
          </p:nvPr>
        </p:nvSpPr>
        <p:spPr>
          <a:xfrm>
            <a:off x="4165600" y="6248400"/>
            <a:ext cx="3860800" cy="457200"/>
          </a:xfrm>
          <a:prstGeom prst="rect">
            <a:avLst/>
          </a:prstGeom>
        </p:spPr>
        <p:txBody>
          <a:bodyPr/>
          <a:lstStyle>
            <a:lvl1pPr>
              <a:defRPr>
                <a:latin typeface="Arial" pitchFamily="34" charset="0"/>
                <a:ea typeface="MS PGothic" pitchFamily="34" charset="-128"/>
                <a:cs typeface="+mn-cs"/>
              </a:defRPr>
            </a:lvl1pPr>
          </a:lstStyle>
          <a:p>
            <a:pPr>
              <a:defRPr/>
            </a:pPr>
            <a:endParaRPr lang="en-US"/>
          </a:p>
        </p:txBody>
      </p:sp>
      <p:sp>
        <p:nvSpPr>
          <p:cNvPr id="8" name="Slide Number Placeholder 7"/>
          <p:cNvSpPr>
            <a:spLocks noGrp="1" noChangeArrowheads="1"/>
          </p:cNvSpPr>
          <p:nvPr>
            <p:ph type="sldNum" sz="quarter" idx="12"/>
          </p:nvPr>
        </p:nvSpPr>
        <p:spPr>
          <a:xfrm>
            <a:off x="87376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91B01B95-2564-4AA4-8ED0-3B2D57867EA3}" type="slidenum">
              <a:rPr lang="en-US"/>
              <a:pPr>
                <a:defRPr/>
              </a:pPr>
              <a:t>‹#›</a:t>
            </a:fld>
            <a:endParaRPr lang="en-US"/>
          </a:p>
        </p:txBody>
      </p:sp>
    </p:spTree>
    <p:extLst>
      <p:ext uri="{BB962C8B-B14F-4D97-AF65-F5344CB8AC3E}">
        <p14:creationId xmlns:p14="http://schemas.microsoft.com/office/powerpoint/2010/main" val="18602472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4"/>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
        <p:nvSpPr>
          <p:cNvPr id="4" name="Text Placeholder 3"/>
          <p:cNvSpPr>
            <a:spLocks noGrp="1"/>
          </p:cNvSpPr>
          <p:nvPr>
            <p:ph type="body" sz="quarter" idx="10"/>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lvl="0"/>
            <a:r>
              <a:rPr lang="en-US"/>
              <a:t>Click to edit Master text styles</a:t>
            </a:r>
          </a:p>
        </p:txBody>
      </p:sp>
      <p:sp>
        <p:nvSpPr>
          <p:cNvPr id="6" name="Text Placeholder 5"/>
          <p:cNvSpPr>
            <a:spLocks noGrp="1"/>
          </p:cNvSpPr>
          <p:nvPr>
            <p:ph type="body" sz="quarter" idx="11"/>
          </p:nvPr>
        </p:nvSpPr>
        <p:spPr>
          <a:xfrm>
            <a:off x="1168400" y="1524002"/>
            <a:ext cx="10160000" cy="839787"/>
          </a:xfrm>
          <a:prstGeom prst="rect">
            <a:avLst/>
          </a:prstGeom>
        </p:spPr>
        <p:txBody>
          <a:bodyPr/>
          <a:lstStyle>
            <a:lvl1pPr marL="0" indent="0" algn="ctr">
              <a:buNone/>
              <a:defRPr sz="2200" i="1" baseline="0">
                <a:solidFill>
                  <a:schemeClr val="bg1"/>
                </a:solidFill>
              </a:defRPr>
            </a:lvl1pPr>
          </a:lstStyle>
          <a:p>
            <a:pPr lvl="0"/>
            <a:r>
              <a:rPr lang="en-US"/>
              <a:t>Click to edit Master text styles</a:t>
            </a:r>
          </a:p>
        </p:txBody>
      </p:sp>
      <p:sp>
        <p:nvSpPr>
          <p:cNvPr id="8" name="Text Placeholder 7"/>
          <p:cNvSpPr>
            <a:spLocks noGrp="1"/>
          </p:cNvSpPr>
          <p:nvPr>
            <p:ph type="body" sz="quarter" idx="12"/>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39533790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82622"/>
                </a:solidFill>
              </a:defRPr>
            </a:lvl1pPr>
          </a:lstStyle>
          <a:p>
            <a:pPr algn="l"/>
            <a:r>
              <a:rPr lang="en-US" sz="3600" b="1" dirty="0">
                <a:solidFill>
                  <a:srgbClr val="941100"/>
                </a:solidFill>
                <a:latin typeface="+mn-lt"/>
              </a:rPr>
              <a:t>Title page</a:t>
            </a:r>
          </a:p>
        </p:txBody>
      </p:sp>
      <p:pic>
        <p:nvPicPr>
          <p:cNvPr id="8" name="Picture 7">
            <a:extLst>
              <a:ext uri="{FF2B5EF4-FFF2-40B4-BE49-F238E27FC236}">
                <a16:creationId xmlns:a16="http://schemas.microsoft.com/office/drawing/2014/main" id="{1584B0CF-4B14-F941-9801-6CD5F50867FF}"/>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671830" y="5717628"/>
            <a:ext cx="1367544" cy="665180"/>
          </a:xfrm>
          <a:prstGeom prst="rect">
            <a:avLst/>
          </a:prstGeom>
        </p:spPr>
      </p:pic>
      <p:pic>
        <p:nvPicPr>
          <p:cNvPr id="10" name="Picture 9">
            <a:extLst>
              <a:ext uri="{FF2B5EF4-FFF2-40B4-BE49-F238E27FC236}">
                <a16:creationId xmlns:a16="http://schemas.microsoft.com/office/drawing/2014/main" id="{B7F80916-FA97-D540-A2E3-46F5128BCC77}"/>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585589" y="3013350"/>
            <a:ext cx="10113941" cy="83702"/>
          </a:xfrm>
          <a:prstGeom prst="rect">
            <a:avLst/>
          </a:prstGeom>
        </p:spPr>
      </p:pic>
    </p:spTree>
    <p:extLst>
      <p:ext uri="{BB962C8B-B14F-4D97-AF65-F5344CB8AC3E}">
        <p14:creationId xmlns:p14="http://schemas.microsoft.com/office/powerpoint/2010/main" val="32631443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1066800"/>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D9B06B0D-7153-6B4E-9868-BA7A83CC2CED}"/>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866868" y="6126838"/>
            <a:ext cx="1109672" cy="539750"/>
          </a:xfrm>
          <a:prstGeom prst="rect">
            <a:avLst/>
          </a:prstGeom>
        </p:spPr>
      </p:pic>
    </p:spTree>
    <p:extLst>
      <p:ext uri="{BB962C8B-B14F-4D97-AF65-F5344CB8AC3E}">
        <p14:creationId xmlns:p14="http://schemas.microsoft.com/office/powerpoint/2010/main" val="2618138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levelç</a:t>
            </a:r>
            <a:endParaRPr lang="en-US" dirty="0"/>
          </a:p>
        </p:txBody>
      </p:sp>
      <p:pic>
        <p:nvPicPr>
          <p:cNvPr id="5" name="Picture 4">
            <a:extLst>
              <a:ext uri="{FF2B5EF4-FFF2-40B4-BE49-F238E27FC236}">
                <a16:creationId xmlns:a16="http://schemas.microsoft.com/office/drawing/2014/main" id="{D9B06B0D-7153-6B4E-9868-BA7A83CC2CED}"/>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866868" y="6126838"/>
            <a:ext cx="1109672" cy="539750"/>
          </a:xfrm>
          <a:prstGeom prst="rect">
            <a:avLst/>
          </a:prstGeom>
        </p:spPr>
      </p:pic>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3DFE8387-7D5D-5F44-BB7F-D647138E0AF7}"/>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flipV="1">
            <a:off x="609600" y="1084876"/>
            <a:ext cx="1214274" cy="45719"/>
          </a:xfrm>
          <a:prstGeom prst="rect">
            <a:avLst/>
          </a:prstGeom>
        </p:spPr>
      </p:pic>
      <p:grpSp>
        <p:nvGrpSpPr>
          <p:cNvPr id="9" name="Group 8">
            <a:extLst>
              <a:ext uri="{FF2B5EF4-FFF2-40B4-BE49-F238E27FC236}">
                <a16:creationId xmlns:a16="http://schemas.microsoft.com/office/drawing/2014/main" id="{39DA5F7C-139E-3D4A-A8ED-B0D4DFA22CE1}"/>
              </a:ext>
            </a:extLst>
          </p:cNvPr>
          <p:cNvGrpSpPr/>
          <p:nvPr userDrawn="1"/>
        </p:nvGrpSpPr>
        <p:grpSpPr>
          <a:xfrm>
            <a:off x="0" y="6813550"/>
            <a:ext cx="12192000" cy="50800"/>
            <a:chOff x="585589" y="2791976"/>
            <a:chExt cx="10914746" cy="1534040"/>
          </a:xfrm>
        </p:grpSpPr>
        <p:sp>
          <p:nvSpPr>
            <p:cNvPr id="11" name="Rectangle 10">
              <a:extLst>
                <a:ext uri="{FF2B5EF4-FFF2-40B4-BE49-F238E27FC236}">
                  <a16:creationId xmlns:a16="http://schemas.microsoft.com/office/drawing/2014/main" id="{E67AFF67-954D-5247-BABB-DC449735660B}"/>
                </a:ext>
              </a:extLst>
            </p:cNvPr>
            <p:cNvSpPr/>
            <p:nvPr userDrawn="1"/>
          </p:nvSpPr>
          <p:spPr>
            <a:xfrm rot="5400000">
              <a:off x="8386363" y="2767250"/>
              <a:ext cx="1534040" cy="1583491"/>
            </a:xfrm>
            <a:prstGeom prst="rect">
              <a:avLst/>
            </a:prstGeom>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E1E6C30D-654D-C346-A12F-2861616F6D55}"/>
                </a:ext>
              </a:extLst>
            </p:cNvPr>
            <p:cNvSpPr/>
            <p:nvPr userDrawn="1"/>
          </p:nvSpPr>
          <p:spPr>
            <a:xfrm rot="5400000">
              <a:off x="9941572" y="2767250"/>
              <a:ext cx="1534035" cy="1583491"/>
            </a:xfrm>
            <a:prstGeom prst="rect">
              <a:avLst/>
            </a:prstGeom>
            <a:solidFill>
              <a:srgbClr val="693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A3CB514-A11E-744E-B416-3B0C5772BEFE}"/>
                </a:ext>
              </a:extLst>
            </p:cNvPr>
            <p:cNvSpPr/>
            <p:nvPr userDrawn="1"/>
          </p:nvSpPr>
          <p:spPr>
            <a:xfrm rot="5400000">
              <a:off x="6831153" y="2767250"/>
              <a:ext cx="1534040" cy="1583491"/>
            </a:xfrm>
            <a:prstGeom prst="rect">
              <a:avLst/>
            </a:prstGeom>
            <a:solidFill>
              <a:srgbClr val="ECA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DDF244E-A258-8347-9B53-F9EA3AB11228}"/>
                </a:ext>
              </a:extLst>
            </p:cNvPr>
            <p:cNvSpPr/>
            <p:nvPr userDrawn="1"/>
          </p:nvSpPr>
          <p:spPr>
            <a:xfrm rot="5400000">
              <a:off x="5275943" y="2767250"/>
              <a:ext cx="1534040" cy="1583491"/>
            </a:xfrm>
            <a:prstGeom prst="rect">
              <a:avLst/>
            </a:prstGeom>
            <a:solidFill>
              <a:srgbClr val="434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95B9C88D-0F42-E243-85B1-C733D34D6FCA}"/>
                </a:ext>
              </a:extLst>
            </p:cNvPr>
            <p:cNvSpPr/>
            <p:nvPr userDrawn="1"/>
          </p:nvSpPr>
          <p:spPr>
            <a:xfrm rot="5400000">
              <a:off x="3720734" y="2767250"/>
              <a:ext cx="1534040" cy="1583491"/>
            </a:xfrm>
            <a:prstGeom prst="rect">
              <a:avLst/>
            </a:prstGeom>
            <a:solidFill>
              <a:srgbClr val="8298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90C5C7E-8E2C-FE41-95E4-03D93B5B658A}"/>
                </a:ext>
              </a:extLst>
            </p:cNvPr>
            <p:cNvSpPr/>
            <p:nvPr userDrawn="1"/>
          </p:nvSpPr>
          <p:spPr>
            <a:xfrm rot="5400000">
              <a:off x="2165524" y="2767250"/>
              <a:ext cx="1534040" cy="1583491"/>
            </a:xfrm>
            <a:prstGeom prst="rect">
              <a:avLst/>
            </a:prstGeom>
            <a:solidFill>
              <a:srgbClr val="555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551C404-F2AC-3A41-9122-B9C3540C5D89}"/>
                </a:ext>
              </a:extLst>
            </p:cNvPr>
            <p:cNvSpPr/>
            <p:nvPr userDrawn="1"/>
          </p:nvSpPr>
          <p:spPr>
            <a:xfrm rot="5400000">
              <a:off x="610315" y="2767250"/>
              <a:ext cx="1534040" cy="1583491"/>
            </a:xfrm>
            <a:prstGeom prst="rect">
              <a:avLst/>
            </a:prstGeom>
            <a:solidFill>
              <a:srgbClr val="A4A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598288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9B06B0D-7153-6B4E-9868-BA7A83CC2CED}"/>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866868" y="6126838"/>
            <a:ext cx="1109672" cy="539750"/>
          </a:xfrm>
          <a:prstGeom prst="rect">
            <a:avLst/>
          </a:prstGeom>
        </p:spPr>
      </p:pic>
      <p:pic>
        <p:nvPicPr>
          <p:cNvPr id="4" name="Picture 3">
            <a:extLst>
              <a:ext uri="{FF2B5EF4-FFF2-40B4-BE49-F238E27FC236}">
                <a16:creationId xmlns:a16="http://schemas.microsoft.com/office/drawing/2014/main" id="{93BA449E-F27E-644F-A4A8-C09F4C86905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55654" y="-313509"/>
            <a:ext cx="12686189" cy="5952675"/>
          </a:xfrm>
          <a:prstGeom prst="rect">
            <a:avLst/>
          </a:prstGeom>
        </p:spPr>
      </p:pic>
    </p:spTree>
    <p:extLst>
      <p:ext uri="{BB962C8B-B14F-4D97-AF65-F5344CB8AC3E}">
        <p14:creationId xmlns:p14="http://schemas.microsoft.com/office/powerpoint/2010/main" val="29434245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1066800"/>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911727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981200" y="2209801"/>
            <a:ext cx="8229600" cy="3124200"/>
          </a:xfrm>
          <a:prstGeom prst="rect">
            <a:avLst/>
          </a:prstGeom>
        </p:spPr>
        <p:txBody>
          <a:bodyPr/>
          <a:lstStyle>
            <a:lvl1pPr marL="0" marR="0" indent="0" algn="ctr" defTabSz="914411"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US" noProof="0"/>
              <a:t>Click to edit Master text styles</a:t>
            </a:r>
          </a:p>
        </p:txBody>
      </p:sp>
    </p:spTree>
    <p:extLst>
      <p:ext uri="{BB962C8B-B14F-4D97-AF65-F5344CB8AC3E}">
        <p14:creationId xmlns:p14="http://schemas.microsoft.com/office/powerpoint/2010/main" val="3657781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304800" y="228600"/>
            <a:ext cx="11480800" cy="838200"/>
          </a:xfrm>
          <a:prstGeom prst="rect">
            <a:avLst/>
          </a:prstGeom>
        </p:spPr>
        <p:txBody>
          <a:bodyPr/>
          <a:lstStyle>
            <a:lvl1pPr marL="0" marR="0" indent="0" algn="l" defTabSz="914411"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lvl="0"/>
            <a:r>
              <a:rPr lang="en-US" noProof="0"/>
              <a:t>Click to edit Master text styles</a:t>
            </a:r>
          </a:p>
        </p:txBody>
      </p:sp>
      <p:sp>
        <p:nvSpPr>
          <p:cNvPr id="4" name="Picture Placeholder 3"/>
          <p:cNvSpPr>
            <a:spLocks noGrp="1"/>
          </p:cNvSpPr>
          <p:nvPr>
            <p:ph type="pic" sz="quarter" idx="12"/>
          </p:nvPr>
        </p:nvSpPr>
        <p:spPr>
          <a:xfrm>
            <a:off x="349252" y="1295401"/>
            <a:ext cx="11436348" cy="4953000"/>
          </a:xfrm>
          <a:prstGeom prst="rect">
            <a:avLst/>
          </a:prstGeom>
          <a:blipFill>
            <a:blip r:embed="rId2">
              <a:extLst>
                <a:ext uri="{28A0092B-C50C-407E-A947-70E740481C1C}">
                  <a14:useLocalDpi xmlns:a14="http://schemas.microsoft.com/office/drawing/2010/main" val="0"/>
                </a:ext>
              </a:extLst>
            </a:blip>
            <a:stretch>
              <a:fillRect/>
            </a:stretch>
          </a:blipFill>
        </p:spPr>
        <p:txBody>
          <a:bodyPr/>
          <a:lstStyle>
            <a:lvl1pPr>
              <a:defRPr/>
            </a:lvl1pPr>
          </a:lstStyle>
          <a:p>
            <a:pPr lvl="0"/>
            <a:r>
              <a:rPr lang="en-US" noProof="0"/>
              <a:t>Click icon to add picture</a:t>
            </a:r>
          </a:p>
        </p:txBody>
      </p:sp>
    </p:spTree>
    <p:extLst>
      <p:ext uri="{BB962C8B-B14F-4D97-AF65-F5344CB8AC3E}">
        <p14:creationId xmlns:p14="http://schemas.microsoft.com/office/powerpoint/2010/main" val="38973940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179733" y="1219200"/>
            <a:ext cx="5012267" cy="5638800"/>
          </a:xfrm>
          <a:prstGeom prst="rect">
            <a:avLst/>
          </a:prstGeom>
          <a:blipFill>
            <a:blip r:embed="rId2" cstate="email">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pPr lvl="0"/>
            <a:r>
              <a:rPr lang="en-US" noProof="0"/>
              <a:t>Click icon to add picture</a:t>
            </a:r>
          </a:p>
        </p:txBody>
      </p:sp>
      <p:sp>
        <p:nvSpPr>
          <p:cNvPr id="4" name="Title 1"/>
          <p:cNvSpPr>
            <a:spLocks noGrp="1"/>
          </p:cNvSpPr>
          <p:nvPr>
            <p:ph type="title"/>
          </p:nvPr>
        </p:nvSpPr>
        <p:spPr>
          <a:xfrm>
            <a:off x="609600" y="0"/>
            <a:ext cx="10972800" cy="1143000"/>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p>
        </p:txBody>
      </p:sp>
      <p:sp>
        <p:nvSpPr>
          <p:cNvPr id="7" name="Text Placeholder 6"/>
          <p:cNvSpPr>
            <a:spLocks noGrp="1"/>
          </p:cNvSpPr>
          <p:nvPr>
            <p:ph type="body" sz="quarter" idx="11"/>
          </p:nvPr>
        </p:nvSpPr>
        <p:spPr>
          <a:xfrm>
            <a:off x="687917" y="1295401"/>
            <a:ext cx="5712884"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98779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0556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spTree>
      <p:nvGrpSpPr>
        <p:cNvPr id="1" name=""/>
        <p:cNvGrpSpPr/>
        <p:nvPr/>
      </p:nvGrpSpPr>
      <p:grpSpPr>
        <a:xfrm>
          <a:off x="0" y="0"/>
          <a:ext cx="0" cy="0"/>
          <a:chOff x="0" y="0"/>
          <a:chExt cx="0" cy="0"/>
        </a:xfrm>
      </p:grpSpPr>
      <p:grpSp>
        <p:nvGrpSpPr>
          <p:cNvPr id="2" name="Group 2"/>
          <p:cNvGrpSpPr>
            <a:grpSpLocks/>
          </p:cNvGrpSpPr>
          <p:nvPr/>
        </p:nvGrpSpPr>
        <p:grpSpPr bwMode="auto">
          <a:xfrm>
            <a:off x="1638300" y="6543676"/>
            <a:ext cx="8940800" cy="230832"/>
            <a:chOff x="1066800" y="6543985"/>
            <a:chExt cx="6705600" cy="229893"/>
          </a:xfrm>
        </p:grpSpPr>
        <p:sp>
          <p:nvSpPr>
            <p:cNvPr id="3" name="TextBox 6"/>
            <p:cNvSpPr txBox="1">
              <a:spLocks noChangeArrowheads="1"/>
            </p:cNvSpPr>
            <p:nvPr/>
          </p:nvSpPr>
          <p:spPr bwMode="auto">
            <a:xfrm>
              <a:off x="1676400" y="6543985"/>
              <a:ext cx="6096000" cy="22989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a:solidFill>
                    <a:prstClr val="black"/>
                  </a:solidFill>
                  <a:latin typeface="Calibri"/>
                  <a:ea typeface="+mn-ea"/>
                </a:rPr>
                <a:t>The presentation has a Creative Commons </a:t>
              </a:r>
              <a:r>
                <a:rPr lang="en-US" sz="900" i="1" err="1">
                  <a:solidFill>
                    <a:prstClr val="black"/>
                  </a:solidFill>
                  <a:latin typeface="Calibri"/>
                  <a:ea typeface="+mn-ea"/>
                </a:rPr>
                <a:t>licence</a:t>
              </a:r>
              <a:r>
                <a:rPr lang="en-US" sz="900" i="1">
                  <a:solidFill>
                    <a:prstClr val="black"/>
                  </a:solidFill>
                  <a:latin typeface="Calibri"/>
                  <a:ea typeface="+mn-ea"/>
                </a:rPr>
                <a:t>. You are free to re-use or distribute this work, provided credit is given to ILRI.</a:t>
              </a:r>
              <a:endParaRPr lang="en-US" sz="900">
                <a:solidFill>
                  <a:prstClr val="black"/>
                </a:solidFill>
                <a:latin typeface="Calibri"/>
                <a:ea typeface="+mn-ea"/>
              </a:endParaRPr>
            </a:p>
          </p:txBody>
        </p:sp>
        <p:pic>
          <p:nvPicPr>
            <p:cNvPr id="4" name="Picture 4" descr="P:\Pictures&amp;Resources\Icons\by-nc-s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554505"/>
              <a:ext cx="598485" cy="2097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5" name="TextBox 4"/>
          <p:cNvSpPr txBox="1">
            <a:spLocks noChangeArrowheads="1"/>
          </p:cNvSpPr>
          <p:nvPr userDrawn="1"/>
        </p:nvSpPr>
        <p:spPr bwMode="auto">
          <a:xfrm>
            <a:off x="12700" y="2303464"/>
            <a:ext cx="12192000"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a:solidFill>
                  <a:prstClr val="black"/>
                </a:solidFill>
                <a:ea typeface="Verdana" pitchFamily="34" charset="0"/>
                <a:cs typeface="Verdana" pitchFamily="34" charset="0"/>
              </a:rPr>
              <a:t>better lives through livestock</a:t>
            </a:r>
          </a:p>
        </p:txBody>
      </p:sp>
      <p:sp>
        <p:nvSpPr>
          <p:cNvPr id="6" name="Rectangle 6"/>
          <p:cNvSpPr>
            <a:spLocks noChangeArrowheads="1"/>
          </p:cNvSpPr>
          <p:nvPr userDrawn="1"/>
        </p:nvSpPr>
        <p:spPr bwMode="auto">
          <a:xfrm>
            <a:off x="3060700" y="3149601"/>
            <a:ext cx="6096000"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buClr>
                <a:srgbClr val="5F0500"/>
              </a:buClr>
            </a:pPr>
            <a:r>
              <a:rPr lang="en-US" altLang="en-US" sz="3200">
                <a:solidFill>
                  <a:schemeClr val="bg1"/>
                </a:solidFill>
                <a:latin typeface="Calibri" pitchFamily="34" charset="0"/>
                <a:cs typeface="Arial" charset="0"/>
              </a:rPr>
              <a:t>ilri.org</a:t>
            </a:r>
          </a:p>
        </p:txBody>
      </p:sp>
      <p:pic>
        <p:nvPicPr>
          <p:cNvPr id="7" name="Picture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331386" y="5257800"/>
            <a:ext cx="9554633" cy="1195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12196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609600" y="6356352"/>
            <a:ext cx="2844800" cy="365125"/>
          </a:xfrm>
          <a:prstGeom prst="rect">
            <a:avLst/>
          </a:prstGeom>
        </p:spPr>
        <p:txBody>
          <a:bodyPr/>
          <a:lstStyle>
            <a:lvl1pPr>
              <a:defRPr/>
            </a:lvl1pPr>
          </a:lstStyle>
          <a:p>
            <a:pPr>
              <a:defRPr/>
            </a:pPr>
            <a:fld id="{2E84DA11-2D05-4246-BDBD-9CFB99A35D78}" type="datetimeFigureOut">
              <a:rPr lang="en-GB"/>
              <a:pPr>
                <a:defRPr/>
              </a:pPr>
              <a:t>19/02/2020</a:t>
            </a:fld>
            <a:endParaRPr lang="en-GB"/>
          </a:p>
        </p:txBody>
      </p:sp>
      <p:sp>
        <p:nvSpPr>
          <p:cNvPr id="3" name="Footer Placeholder 4"/>
          <p:cNvSpPr>
            <a:spLocks noGrp="1"/>
          </p:cNvSpPr>
          <p:nvPr>
            <p:ph type="ftr" sz="quarter" idx="11"/>
          </p:nvPr>
        </p:nvSpPr>
        <p:spPr>
          <a:xfrm>
            <a:off x="4165600" y="6356352"/>
            <a:ext cx="3860800" cy="365125"/>
          </a:xfrm>
          <a:prstGeom prst="rect">
            <a:avLst/>
          </a:prstGeom>
        </p:spPr>
        <p:txBody>
          <a:bodyPr/>
          <a:lstStyle>
            <a:lvl1pPr>
              <a:defRPr/>
            </a:lvl1pPr>
          </a:lstStyle>
          <a:p>
            <a:pPr>
              <a:defRPr/>
            </a:pPr>
            <a:endParaRPr lang="en-GB"/>
          </a:p>
        </p:txBody>
      </p:sp>
      <p:sp>
        <p:nvSpPr>
          <p:cNvPr id="4" name="Slide Number Placeholder 5"/>
          <p:cNvSpPr>
            <a:spLocks noGrp="1"/>
          </p:cNvSpPr>
          <p:nvPr>
            <p:ph type="sldNum" sz="quarter" idx="12"/>
          </p:nvPr>
        </p:nvSpPr>
        <p:spPr>
          <a:xfrm>
            <a:off x="8737600" y="6356352"/>
            <a:ext cx="2844800" cy="365125"/>
          </a:xfrm>
          <a:prstGeom prst="rect">
            <a:avLst/>
          </a:prstGeom>
        </p:spPr>
        <p:txBody>
          <a:bodyPr/>
          <a:lstStyle>
            <a:lvl1pPr>
              <a:defRPr/>
            </a:lvl1pPr>
          </a:lstStyle>
          <a:p>
            <a:pPr>
              <a:defRPr/>
            </a:pPr>
            <a:fld id="{EF278262-1D27-4F65-9425-1107F36209C0}" type="slidenum">
              <a:rPr lang="en-GB"/>
              <a:pPr>
                <a:defRPr/>
              </a:pPr>
              <a:t>‹#›</a:t>
            </a:fld>
            <a:endParaRPr lang="en-GB"/>
          </a:p>
        </p:txBody>
      </p:sp>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9" y="6348414"/>
            <a:ext cx="484716"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6"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2"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0163242"/>
      </p:ext>
    </p:extLst>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0839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levelç</a:t>
            </a:r>
            <a:endParaRPr lang="en-US" dirty="0"/>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endParaRPr lang="en-US"/>
          </a:p>
        </p:txBody>
      </p:sp>
      <p:pic>
        <p:nvPicPr>
          <p:cNvPr id="26" name="Picture 25">
            <a:extLst>
              <a:ext uri="{FF2B5EF4-FFF2-40B4-BE49-F238E27FC236}">
                <a16:creationId xmlns:a16="http://schemas.microsoft.com/office/drawing/2014/main" id="{3694E371-10C8-694A-88CA-558796637FB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flipV="1">
            <a:off x="1134256" y="3752486"/>
            <a:ext cx="1214274" cy="45719"/>
          </a:xfrm>
          <a:prstGeom prst="rect">
            <a:avLst/>
          </a:prstGeom>
        </p:spPr>
      </p:pic>
      <p:grpSp>
        <p:nvGrpSpPr>
          <p:cNvPr id="27" name="Group 26">
            <a:extLst>
              <a:ext uri="{FF2B5EF4-FFF2-40B4-BE49-F238E27FC236}">
                <a16:creationId xmlns:a16="http://schemas.microsoft.com/office/drawing/2014/main" id="{CF035D18-463A-D14E-BF9F-251C6B0BE82F}"/>
              </a:ext>
            </a:extLst>
          </p:cNvPr>
          <p:cNvGrpSpPr/>
          <p:nvPr userDrawn="1"/>
        </p:nvGrpSpPr>
        <p:grpSpPr>
          <a:xfrm>
            <a:off x="0" y="2778041"/>
            <a:ext cx="12192000" cy="50800"/>
            <a:chOff x="585589" y="2791976"/>
            <a:chExt cx="10914746" cy="1534040"/>
          </a:xfrm>
        </p:grpSpPr>
        <p:sp>
          <p:nvSpPr>
            <p:cNvPr id="28" name="Rectangle 27">
              <a:extLst>
                <a:ext uri="{FF2B5EF4-FFF2-40B4-BE49-F238E27FC236}">
                  <a16:creationId xmlns:a16="http://schemas.microsoft.com/office/drawing/2014/main" id="{4BB9228C-3396-8C48-A3EC-552FF2B5314D}"/>
                </a:ext>
              </a:extLst>
            </p:cNvPr>
            <p:cNvSpPr/>
            <p:nvPr userDrawn="1"/>
          </p:nvSpPr>
          <p:spPr>
            <a:xfrm rot="5400000">
              <a:off x="8386363" y="2767250"/>
              <a:ext cx="1534040" cy="1583491"/>
            </a:xfrm>
            <a:prstGeom prst="rect">
              <a:avLst/>
            </a:prstGeom>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CC22C15D-2390-2E46-B709-C5713D542347}"/>
                </a:ext>
              </a:extLst>
            </p:cNvPr>
            <p:cNvSpPr/>
            <p:nvPr userDrawn="1"/>
          </p:nvSpPr>
          <p:spPr>
            <a:xfrm rot="5400000">
              <a:off x="9941572" y="2767250"/>
              <a:ext cx="1534035" cy="1583491"/>
            </a:xfrm>
            <a:prstGeom prst="rect">
              <a:avLst/>
            </a:prstGeom>
            <a:solidFill>
              <a:srgbClr val="693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06437BD-1049-7444-8030-937A19DABF18}"/>
                </a:ext>
              </a:extLst>
            </p:cNvPr>
            <p:cNvSpPr/>
            <p:nvPr userDrawn="1"/>
          </p:nvSpPr>
          <p:spPr>
            <a:xfrm rot="5400000">
              <a:off x="6831153" y="2767250"/>
              <a:ext cx="1534040" cy="1583491"/>
            </a:xfrm>
            <a:prstGeom prst="rect">
              <a:avLst/>
            </a:prstGeom>
            <a:solidFill>
              <a:srgbClr val="ECA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009787F2-D0AB-1647-B45A-8926F5F55512}"/>
                </a:ext>
              </a:extLst>
            </p:cNvPr>
            <p:cNvSpPr/>
            <p:nvPr userDrawn="1"/>
          </p:nvSpPr>
          <p:spPr>
            <a:xfrm rot="5400000">
              <a:off x="5275943" y="2767250"/>
              <a:ext cx="1534040" cy="1583491"/>
            </a:xfrm>
            <a:prstGeom prst="rect">
              <a:avLst/>
            </a:prstGeom>
            <a:solidFill>
              <a:srgbClr val="434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90CB1F8-C271-8949-9A8F-51BDC754F551}"/>
                </a:ext>
              </a:extLst>
            </p:cNvPr>
            <p:cNvSpPr/>
            <p:nvPr userDrawn="1"/>
          </p:nvSpPr>
          <p:spPr>
            <a:xfrm rot="5400000">
              <a:off x="3720734" y="2767250"/>
              <a:ext cx="1534040" cy="1583491"/>
            </a:xfrm>
            <a:prstGeom prst="rect">
              <a:avLst/>
            </a:prstGeom>
            <a:solidFill>
              <a:srgbClr val="8298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6738FC6F-D3E9-B14E-BFC0-3E83D3DBE015}"/>
                </a:ext>
              </a:extLst>
            </p:cNvPr>
            <p:cNvSpPr/>
            <p:nvPr userDrawn="1"/>
          </p:nvSpPr>
          <p:spPr>
            <a:xfrm rot="5400000">
              <a:off x="2165524" y="2767250"/>
              <a:ext cx="1534040" cy="1583491"/>
            </a:xfrm>
            <a:prstGeom prst="rect">
              <a:avLst/>
            </a:prstGeom>
            <a:solidFill>
              <a:srgbClr val="555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3CAB2512-C684-B146-B34B-10AF77D1A992}"/>
                </a:ext>
              </a:extLst>
            </p:cNvPr>
            <p:cNvSpPr/>
            <p:nvPr userDrawn="1"/>
          </p:nvSpPr>
          <p:spPr>
            <a:xfrm rot="5400000">
              <a:off x="610315" y="2767250"/>
              <a:ext cx="1534040" cy="1583491"/>
            </a:xfrm>
            <a:prstGeom prst="rect">
              <a:avLst/>
            </a:prstGeom>
            <a:solidFill>
              <a:srgbClr val="A4A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5" name="Picture 34">
            <a:extLst>
              <a:ext uri="{FF2B5EF4-FFF2-40B4-BE49-F238E27FC236}">
                <a16:creationId xmlns:a16="http://schemas.microsoft.com/office/drawing/2014/main" id="{1459E1A3-8BE7-694C-BE8C-741BE79A6723}"/>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0866868" y="6126838"/>
            <a:ext cx="1109672" cy="539750"/>
          </a:xfrm>
          <a:prstGeom prst="rect">
            <a:avLst/>
          </a:prstGeom>
        </p:spPr>
      </p:pic>
    </p:spTree>
    <p:extLst>
      <p:ext uri="{BB962C8B-B14F-4D97-AF65-F5344CB8AC3E}">
        <p14:creationId xmlns:p14="http://schemas.microsoft.com/office/powerpoint/2010/main" val="1509169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0" y="-1"/>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endParaRPr lang="en-US"/>
          </a:p>
        </p:txBody>
      </p:sp>
      <p:pic>
        <p:nvPicPr>
          <p:cNvPr id="10" name="Picture 9">
            <a:extLst>
              <a:ext uri="{FF2B5EF4-FFF2-40B4-BE49-F238E27FC236}">
                <a16:creationId xmlns:a16="http://schemas.microsoft.com/office/drawing/2014/main" id="{5A952B0E-4B5A-C240-90A6-91789F2E988F}"/>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07954" y="6126838"/>
            <a:ext cx="1109672" cy="539750"/>
          </a:xfrm>
          <a:prstGeom prst="rect">
            <a:avLst/>
          </a:prstGeom>
        </p:spPr>
      </p:pic>
      <p:pic>
        <p:nvPicPr>
          <p:cNvPr id="11" name="Picture 10">
            <a:extLst>
              <a:ext uri="{FF2B5EF4-FFF2-40B4-BE49-F238E27FC236}">
                <a16:creationId xmlns:a16="http://schemas.microsoft.com/office/drawing/2014/main" id="{847F5863-B009-D647-BA7D-03B8A3195C69}"/>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flipV="1">
            <a:off x="669560" y="1084876"/>
            <a:ext cx="1214274" cy="45719"/>
          </a:xfrm>
          <a:prstGeom prst="rect">
            <a:avLst/>
          </a:prstGeom>
        </p:spPr>
      </p:pic>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levelç</a:t>
            </a:r>
            <a:endParaRPr lang="en-US" dirty="0"/>
          </a:p>
        </p:txBody>
      </p:sp>
      <p:grpSp>
        <p:nvGrpSpPr>
          <p:cNvPr id="14" name="Group 13">
            <a:extLst>
              <a:ext uri="{FF2B5EF4-FFF2-40B4-BE49-F238E27FC236}">
                <a16:creationId xmlns:a16="http://schemas.microsoft.com/office/drawing/2014/main" id="{A668C234-5DFA-084E-B5F3-2D051A4235E8}"/>
              </a:ext>
            </a:extLst>
          </p:cNvPr>
          <p:cNvGrpSpPr/>
          <p:nvPr userDrawn="1"/>
        </p:nvGrpSpPr>
        <p:grpSpPr>
          <a:xfrm>
            <a:off x="0" y="6813550"/>
            <a:ext cx="12192000" cy="50800"/>
            <a:chOff x="585589" y="2791976"/>
            <a:chExt cx="10914746" cy="1534040"/>
          </a:xfrm>
        </p:grpSpPr>
        <p:sp>
          <p:nvSpPr>
            <p:cNvPr id="15" name="Rectangle 14">
              <a:extLst>
                <a:ext uri="{FF2B5EF4-FFF2-40B4-BE49-F238E27FC236}">
                  <a16:creationId xmlns:a16="http://schemas.microsoft.com/office/drawing/2014/main" id="{5799FD2C-3A2C-5248-91B3-F5E0F0C45533}"/>
                </a:ext>
              </a:extLst>
            </p:cNvPr>
            <p:cNvSpPr/>
            <p:nvPr userDrawn="1"/>
          </p:nvSpPr>
          <p:spPr>
            <a:xfrm rot="5400000">
              <a:off x="8386363" y="2767250"/>
              <a:ext cx="1534040" cy="1583491"/>
            </a:xfrm>
            <a:prstGeom prst="rect">
              <a:avLst/>
            </a:prstGeom>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49AD78D0-9211-E041-AFB6-95424EB429DF}"/>
                </a:ext>
              </a:extLst>
            </p:cNvPr>
            <p:cNvSpPr/>
            <p:nvPr userDrawn="1"/>
          </p:nvSpPr>
          <p:spPr>
            <a:xfrm rot="5400000">
              <a:off x="9941572" y="2767250"/>
              <a:ext cx="1534035" cy="1583491"/>
            </a:xfrm>
            <a:prstGeom prst="rect">
              <a:avLst/>
            </a:prstGeom>
            <a:solidFill>
              <a:srgbClr val="693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69EFCE7-1A05-CF4A-AD3A-7FA206FF23CA}"/>
                </a:ext>
              </a:extLst>
            </p:cNvPr>
            <p:cNvSpPr/>
            <p:nvPr userDrawn="1"/>
          </p:nvSpPr>
          <p:spPr>
            <a:xfrm rot="5400000">
              <a:off x="6831153" y="2767250"/>
              <a:ext cx="1534040" cy="1583491"/>
            </a:xfrm>
            <a:prstGeom prst="rect">
              <a:avLst/>
            </a:prstGeom>
            <a:solidFill>
              <a:srgbClr val="ECA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76C68F0-6FEE-5C49-BD0A-B9BE4289B973}"/>
                </a:ext>
              </a:extLst>
            </p:cNvPr>
            <p:cNvSpPr/>
            <p:nvPr userDrawn="1"/>
          </p:nvSpPr>
          <p:spPr>
            <a:xfrm rot="5400000">
              <a:off x="5275943" y="2767250"/>
              <a:ext cx="1534040" cy="1583491"/>
            </a:xfrm>
            <a:prstGeom prst="rect">
              <a:avLst/>
            </a:prstGeom>
            <a:solidFill>
              <a:srgbClr val="434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2EA0AAF-2733-DD4A-88B3-594B3FB39BB5}"/>
                </a:ext>
              </a:extLst>
            </p:cNvPr>
            <p:cNvSpPr/>
            <p:nvPr userDrawn="1"/>
          </p:nvSpPr>
          <p:spPr>
            <a:xfrm rot="5400000">
              <a:off x="3720734" y="2767250"/>
              <a:ext cx="1534040" cy="1583491"/>
            </a:xfrm>
            <a:prstGeom prst="rect">
              <a:avLst/>
            </a:prstGeom>
            <a:solidFill>
              <a:srgbClr val="8298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36DE7708-4848-BB45-B9E1-680FA897685E}"/>
                </a:ext>
              </a:extLst>
            </p:cNvPr>
            <p:cNvSpPr/>
            <p:nvPr userDrawn="1"/>
          </p:nvSpPr>
          <p:spPr>
            <a:xfrm rot="5400000">
              <a:off x="2165524" y="2767250"/>
              <a:ext cx="1534040" cy="1583491"/>
            </a:xfrm>
            <a:prstGeom prst="rect">
              <a:avLst/>
            </a:prstGeom>
            <a:solidFill>
              <a:srgbClr val="555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5228A06-29CA-5C4B-9478-9B2345E1B389}"/>
                </a:ext>
              </a:extLst>
            </p:cNvPr>
            <p:cNvSpPr/>
            <p:nvPr userDrawn="1"/>
          </p:nvSpPr>
          <p:spPr>
            <a:xfrm rot="5400000">
              <a:off x="610315" y="2767250"/>
              <a:ext cx="1534040" cy="1583491"/>
            </a:xfrm>
            <a:prstGeom prst="rect">
              <a:avLst/>
            </a:prstGeom>
            <a:solidFill>
              <a:srgbClr val="A4A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19338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pic>
        <p:nvPicPr>
          <p:cNvPr id="11" name="Picture 10">
            <a:extLst>
              <a:ext uri="{FF2B5EF4-FFF2-40B4-BE49-F238E27FC236}">
                <a16:creationId xmlns:a16="http://schemas.microsoft.com/office/drawing/2014/main" id="{847F5863-B009-D647-BA7D-03B8A3195C69}"/>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flipV="1">
            <a:off x="3515888" y="1084876"/>
            <a:ext cx="1214274" cy="45719"/>
          </a:xfrm>
          <a:prstGeom prst="rect">
            <a:avLst/>
          </a:prstGeom>
        </p:spPr>
      </p:pic>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levelç</a:t>
            </a:r>
            <a:endParaRPr lang="en-US" dirty="0"/>
          </a:p>
        </p:txBody>
      </p:sp>
      <p:grpSp>
        <p:nvGrpSpPr>
          <p:cNvPr id="14" name="Group 13">
            <a:extLst>
              <a:ext uri="{FF2B5EF4-FFF2-40B4-BE49-F238E27FC236}">
                <a16:creationId xmlns:a16="http://schemas.microsoft.com/office/drawing/2014/main" id="{A668C234-5DFA-084E-B5F3-2D051A4235E8}"/>
              </a:ext>
            </a:extLst>
          </p:cNvPr>
          <p:cNvGrpSpPr/>
          <p:nvPr userDrawn="1"/>
        </p:nvGrpSpPr>
        <p:grpSpPr>
          <a:xfrm>
            <a:off x="0" y="6813550"/>
            <a:ext cx="12192000" cy="50800"/>
            <a:chOff x="585589" y="2791976"/>
            <a:chExt cx="10914746" cy="1534040"/>
          </a:xfrm>
        </p:grpSpPr>
        <p:sp>
          <p:nvSpPr>
            <p:cNvPr id="15" name="Rectangle 14">
              <a:extLst>
                <a:ext uri="{FF2B5EF4-FFF2-40B4-BE49-F238E27FC236}">
                  <a16:creationId xmlns:a16="http://schemas.microsoft.com/office/drawing/2014/main" id="{5799FD2C-3A2C-5248-91B3-F5E0F0C45533}"/>
                </a:ext>
              </a:extLst>
            </p:cNvPr>
            <p:cNvSpPr/>
            <p:nvPr userDrawn="1"/>
          </p:nvSpPr>
          <p:spPr>
            <a:xfrm rot="5400000">
              <a:off x="8386363" y="2767250"/>
              <a:ext cx="1534040" cy="1583491"/>
            </a:xfrm>
            <a:prstGeom prst="rect">
              <a:avLst/>
            </a:prstGeom>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49AD78D0-9211-E041-AFB6-95424EB429DF}"/>
                </a:ext>
              </a:extLst>
            </p:cNvPr>
            <p:cNvSpPr/>
            <p:nvPr userDrawn="1"/>
          </p:nvSpPr>
          <p:spPr>
            <a:xfrm rot="5400000">
              <a:off x="9941572" y="2767250"/>
              <a:ext cx="1534035" cy="1583491"/>
            </a:xfrm>
            <a:prstGeom prst="rect">
              <a:avLst/>
            </a:prstGeom>
            <a:solidFill>
              <a:srgbClr val="693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69EFCE7-1A05-CF4A-AD3A-7FA206FF23CA}"/>
                </a:ext>
              </a:extLst>
            </p:cNvPr>
            <p:cNvSpPr/>
            <p:nvPr userDrawn="1"/>
          </p:nvSpPr>
          <p:spPr>
            <a:xfrm rot="5400000">
              <a:off x="6831153" y="2767250"/>
              <a:ext cx="1534040" cy="1583491"/>
            </a:xfrm>
            <a:prstGeom prst="rect">
              <a:avLst/>
            </a:prstGeom>
            <a:solidFill>
              <a:srgbClr val="ECA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76C68F0-6FEE-5C49-BD0A-B9BE4289B973}"/>
                </a:ext>
              </a:extLst>
            </p:cNvPr>
            <p:cNvSpPr/>
            <p:nvPr userDrawn="1"/>
          </p:nvSpPr>
          <p:spPr>
            <a:xfrm rot="5400000">
              <a:off x="5275943" y="2767250"/>
              <a:ext cx="1534040" cy="1583491"/>
            </a:xfrm>
            <a:prstGeom prst="rect">
              <a:avLst/>
            </a:prstGeom>
            <a:solidFill>
              <a:srgbClr val="434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2EA0AAF-2733-DD4A-88B3-594B3FB39BB5}"/>
                </a:ext>
              </a:extLst>
            </p:cNvPr>
            <p:cNvSpPr/>
            <p:nvPr userDrawn="1"/>
          </p:nvSpPr>
          <p:spPr>
            <a:xfrm rot="5400000">
              <a:off x="3720734" y="2767250"/>
              <a:ext cx="1534040" cy="1583491"/>
            </a:xfrm>
            <a:prstGeom prst="rect">
              <a:avLst/>
            </a:prstGeom>
            <a:solidFill>
              <a:srgbClr val="8298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36DE7708-4848-BB45-B9E1-680FA897685E}"/>
                </a:ext>
              </a:extLst>
            </p:cNvPr>
            <p:cNvSpPr/>
            <p:nvPr userDrawn="1"/>
          </p:nvSpPr>
          <p:spPr>
            <a:xfrm rot="5400000">
              <a:off x="2165524" y="2767250"/>
              <a:ext cx="1534040" cy="1583491"/>
            </a:xfrm>
            <a:prstGeom prst="rect">
              <a:avLst/>
            </a:prstGeom>
            <a:solidFill>
              <a:srgbClr val="555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5228A06-29CA-5C4B-9478-9B2345E1B389}"/>
                </a:ext>
              </a:extLst>
            </p:cNvPr>
            <p:cNvSpPr/>
            <p:nvPr userDrawn="1"/>
          </p:nvSpPr>
          <p:spPr>
            <a:xfrm rot="5400000">
              <a:off x="610315" y="2767250"/>
              <a:ext cx="1534040" cy="1583491"/>
            </a:xfrm>
            <a:prstGeom prst="rect">
              <a:avLst/>
            </a:prstGeom>
            <a:solidFill>
              <a:srgbClr val="A4A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endParaRPr lang="en-US"/>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endParaRPr lang="en-US"/>
          </a:p>
        </p:txBody>
      </p:sp>
      <p:pic>
        <p:nvPicPr>
          <p:cNvPr id="23" name="Picture 22">
            <a:extLst>
              <a:ext uri="{FF2B5EF4-FFF2-40B4-BE49-F238E27FC236}">
                <a16:creationId xmlns:a16="http://schemas.microsoft.com/office/drawing/2014/main" id="{E5508ABE-2422-5444-8B8F-83A8C100AA99}"/>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0866868" y="6126838"/>
            <a:ext cx="1109672" cy="539750"/>
          </a:xfrm>
          <a:prstGeom prst="rect">
            <a:avLst/>
          </a:prstGeom>
        </p:spPr>
      </p:pic>
    </p:spTree>
    <p:extLst>
      <p:ext uri="{BB962C8B-B14F-4D97-AF65-F5344CB8AC3E}">
        <p14:creationId xmlns:p14="http://schemas.microsoft.com/office/powerpoint/2010/main" val="2164644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levelç</a:t>
            </a:r>
            <a:endParaRPr lang="en-US" dirty="0"/>
          </a:p>
        </p:txBody>
      </p:sp>
      <p:grpSp>
        <p:nvGrpSpPr>
          <p:cNvPr id="14" name="Group 13">
            <a:extLst>
              <a:ext uri="{FF2B5EF4-FFF2-40B4-BE49-F238E27FC236}">
                <a16:creationId xmlns:a16="http://schemas.microsoft.com/office/drawing/2014/main" id="{A668C234-5DFA-084E-B5F3-2D051A4235E8}"/>
              </a:ext>
            </a:extLst>
          </p:cNvPr>
          <p:cNvGrpSpPr/>
          <p:nvPr userDrawn="1"/>
        </p:nvGrpSpPr>
        <p:grpSpPr>
          <a:xfrm>
            <a:off x="0" y="6813550"/>
            <a:ext cx="12192000" cy="50800"/>
            <a:chOff x="585589" y="2791976"/>
            <a:chExt cx="10914746" cy="1534040"/>
          </a:xfrm>
        </p:grpSpPr>
        <p:sp>
          <p:nvSpPr>
            <p:cNvPr id="15" name="Rectangle 14">
              <a:extLst>
                <a:ext uri="{FF2B5EF4-FFF2-40B4-BE49-F238E27FC236}">
                  <a16:creationId xmlns:a16="http://schemas.microsoft.com/office/drawing/2014/main" id="{5799FD2C-3A2C-5248-91B3-F5E0F0C45533}"/>
                </a:ext>
              </a:extLst>
            </p:cNvPr>
            <p:cNvSpPr/>
            <p:nvPr userDrawn="1"/>
          </p:nvSpPr>
          <p:spPr>
            <a:xfrm rot="5400000">
              <a:off x="8386363" y="2767250"/>
              <a:ext cx="1534040" cy="1583491"/>
            </a:xfrm>
            <a:prstGeom prst="rect">
              <a:avLst/>
            </a:prstGeom>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49AD78D0-9211-E041-AFB6-95424EB429DF}"/>
                </a:ext>
              </a:extLst>
            </p:cNvPr>
            <p:cNvSpPr/>
            <p:nvPr userDrawn="1"/>
          </p:nvSpPr>
          <p:spPr>
            <a:xfrm rot="5400000">
              <a:off x="9941572" y="2767250"/>
              <a:ext cx="1534035" cy="1583491"/>
            </a:xfrm>
            <a:prstGeom prst="rect">
              <a:avLst/>
            </a:prstGeom>
            <a:solidFill>
              <a:srgbClr val="693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69EFCE7-1A05-CF4A-AD3A-7FA206FF23CA}"/>
                </a:ext>
              </a:extLst>
            </p:cNvPr>
            <p:cNvSpPr/>
            <p:nvPr userDrawn="1"/>
          </p:nvSpPr>
          <p:spPr>
            <a:xfrm rot="5400000">
              <a:off x="6831153" y="2767250"/>
              <a:ext cx="1534040" cy="1583491"/>
            </a:xfrm>
            <a:prstGeom prst="rect">
              <a:avLst/>
            </a:prstGeom>
            <a:solidFill>
              <a:srgbClr val="ECA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76C68F0-6FEE-5C49-BD0A-B9BE4289B973}"/>
                </a:ext>
              </a:extLst>
            </p:cNvPr>
            <p:cNvSpPr/>
            <p:nvPr userDrawn="1"/>
          </p:nvSpPr>
          <p:spPr>
            <a:xfrm rot="5400000">
              <a:off x="5275943" y="2767250"/>
              <a:ext cx="1534040" cy="1583491"/>
            </a:xfrm>
            <a:prstGeom prst="rect">
              <a:avLst/>
            </a:prstGeom>
            <a:solidFill>
              <a:srgbClr val="434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2EA0AAF-2733-DD4A-88B3-594B3FB39BB5}"/>
                </a:ext>
              </a:extLst>
            </p:cNvPr>
            <p:cNvSpPr/>
            <p:nvPr userDrawn="1"/>
          </p:nvSpPr>
          <p:spPr>
            <a:xfrm rot="5400000">
              <a:off x="3720734" y="2767250"/>
              <a:ext cx="1534040" cy="1583491"/>
            </a:xfrm>
            <a:prstGeom prst="rect">
              <a:avLst/>
            </a:prstGeom>
            <a:solidFill>
              <a:srgbClr val="8298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36DE7708-4848-BB45-B9E1-680FA897685E}"/>
                </a:ext>
              </a:extLst>
            </p:cNvPr>
            <p:cNvSpPr/>
            <p:nvPr userDrawn="1"/>
          </p:nvSpPr>
          <p:spPr>
            <a:xfrm rot="5400000">
              <a:off x="2165524" y="2767250"/>
              <a:ext cx="1534040" cy="1583491"/>
            </a:xfrm>
            <a:prstGeom prst="rect">
              <a:avLst/>
            </a:prstGeom>
            <a:solidFill>
              <a:srgbClr val="555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5228A06-29CA-5C4B-9478-9B2345E1B389}"/>
                </a:ext>
              </a:extLst>
            </p:cNvPr>
            <p:cNvSpPr/>
            <p:nvPr userDrawn="1"/>
          </p:nvSpPr>
          <p:spPr>
            <a:xfrm rot="5400000">
              <a:off x="610315" y="2767250"/>
              <a:ext cx="1534040" cy="1583491"/>
            </a:xfrm>
            <a:prstGeom prst="rect">
              <a:avLst/>
            </a:prstGeom>
            <a:solidFill>
              <a:srgbClr val="A4A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3" name="Picture 22">
            <a:extLst>
              <a:ext uri="{FF2B5EF4-FFF2-40B4-BE49-F238E27FC236}">
                <a16:creationId xmlns:a16="http://schemas.microsoft.com/office/drawing/2014/main" id="{E5508ABE-2422-5444-8B8F-83A8C100AA99}"/>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866868" y="6126838"/>
            <a:ext cx="1109672" cy="539750"/>
          </a:xfrm>
          <a:prstGeom prst="rect">
            <a:avLst/>
          </a:prstGeom>
        </p:spPr>
      </p:pic>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25" name="Picture 24">
            <a:extLst>
              <a:ext uri="{FF2B5EF4-FFF2-40B4-BE49-F238E27FC236}">
                <a16:creationId xmlns:a16="http://schemas.microsoft.com/office/drawing/2014/main" id="{82DBD8E4-04C1-8145-BB31-8EDA978F86EE}"/>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flipV="1">
            <a:off x="3195734" y="1438425"/>
            <a:ext cx="1214274" cy="45719"/>
          </a:xfrm>
          <a:prstGeom prst="rect">
            <a:avLst/>
          </a:prstGeom>
        </p:spPr>
      </p:pic>
    </p:spTree>
    <p:extLst>
      <p:ext uri="{BB962C8B-B14F-4D97-AF65-F5344CB8AC3E}">
        <p14:creationId xmlns:p14="http://schemas.microsoft.com/office/powerpoint/2010/main" val="3949312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levelç</a:t>
            </a:r>
            <a:endParaRPr lang="en-US" dirty="0"/>
          </a:p>
        </p:txBody>
      </p:sp>
      <p:grpSp>
        <p:nvGrpSpPr>
          <p:cNvPr id="14" name="Group 13">
            <a:extLst>
              <a:ext uri="{FF2B5EF4-FFF2-40B4-BE49-F238E27FC236}">
                <a16:creationId xmlns:a16="http://schemas.microsoft.com/office/drawing/2014/main" id="{A668C234-5DFA-084E-B5F3-2D051A4235E8}"/>
              </a:ext>
            </a:extLst>
          </p:cNvPr>
          <p:cNvGrpSpPr/>
          <p:nvPr userDrawn="1"/>
        </p:nvGrpSpPr>
        <p:grpSpPr>
          <a:xfrm>
            <a:off x="0" y="6813550"/>
            <a:ext cx="12192000" cy="50800"/>
            <a:chOff x="585589" y="2791976"/>
            <a:chExt cx="10914746" cy="1534040"/>
          </a:xfrm>
        </p:grpSpPr>
        <p:sp>
          <p:nvSpPr>
            <p:cNvPr id="15" name="Rectangle 14">
              <a:extLst>
                <a:ext uri="{FF2B5EF4-FFF2-40B4-BE49-F238E27FC236}">
                  <a16:creationId xmlns:a16="http://schemas.microsoft.com/office/drawing/2014/main" id="{5799FD2C-3A2C-5248-91B3-F5E0F0C45533}"/>
                </a:ext>
              </a:extLst>
            </p:cNvPr>
            <p:cNvSpPr/>
            <p:nvPr userDrawn="1"/>
          </p:nvSpPr>
          <p:spPr>
            <a:xfrm rot="5400000">
              <a:off x="8386363" y="2767250"/>
              <a:ext cx="1534040" cy="1583491"/>
            </a:xfrm>
            <a:prstGeom prst="rect">
              <a:avLst/>
            </a:prstGeom>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49AD78D0-9211-E041-AFB6-95424EB429DF}"/>
                </a:ext>
              </a:extLst>
            </p:cNvPr>
            <p:cNvSpPr/>
            <p:nvPr userDrawn="1"/>
          </p:nvSpPr>
          <p:spPr>
            <a:xfrm rot="5400000">
              <a:off x="9941572" y="2767250"/>
              <a:ext cx="1534035" cy="1583491"/>
            </a:xfrm>
            <a:prstGeom prst="rect">
              <a:avLst/>
            </a:prstGeom>
            <a:solidFill>
              <a:srgbClr val="693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69EFCE7-1A05-CF4A-AD3A-7FA206FF23CA}"/>
                </a:ext>
              </a:extLst>
            </p:cNvPr>
            <p:cNvSpPr/>
            <p:nvPr userDrawn="1"/>
          </p:nvSpPr>
          <p:spPr>
            <a:xfrm rot="5400000">
              <a:off x="6831153" y="2767250"/>
              <a:ext cx="1534040" cy="1583491"/>
            </a:xfrm>
            <a:prstGeom prst="rect">
              <a:avLst/>
            </a:prstGeom>
            <a:solidFill>
              <a:srgbClr val="ECA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76C68F0-6FEE-5C49-BD0A-B9BE4289B973}"/>
                </a:ext>
              </a:extLst>
            </p:cNvPr>
            <p:cNvSpPr/>
            <p:nvPr userDrawn="1"/>
          </p:nvSpPr>
          <p:spPr>
            <a:xfrm rot="5400000">
              <a:off x="5275943" y="2767250"/>
              <a:ext cx="1534040" cy="1583491"/>
            </a:xfrm>
            <a:prstGeom prst="rect">
              <a:avLst/>
            </a:prstGeom>
            <a:solidFill>
              <a:srgbClr val="434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2EA0AAF-2733-DD4A-88B3-594B3FB39BB5}"/>
                </a:ext>
              </a:extLst>
            </p:cNvPr>
            <p:cNvSpPr/>
            <p:nvPr userDrawn="1"/>
          </p:nvSpPr>
          <p:spPr>
            <a:xfrm rot="5400000">
              <a:off x="3720734" y="2767250"/>
              <a:ext cx="1534040" cy="1583491"/>
            </a:xfrm>
            <a:prstGeom prst="rect">
              <a:avLst/>
            </a:prstGeom>
            <a:solidFill>
              <a:srgbClr val="8298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36DE7708-4848-BB45-B9E1-680FA897685E}"/>
                </a:ext>
              </a:extLst>
            </p:cNvPr>
            <p:cNvSpPr/>
            <p:nvPr userDrawn="1"/>
          </p:nvSpPr>
          <p:spPr>
            <a:xfrm rot="5400000">
              <a:off x="2165524" y="2767250"/>
              <a:ext cx="1534040" cy="1583491"/>
            </a:xfrm>
            <a:prstGeom prst="rect">
              <a:avLst/>
            </a:prstGeom>
            <a:solidFill>
              <a:srgbClr val="555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5228A06-29CA-5C4B-9478-9B2345E1B389}"/>
                </a:ext>
              </a:extLst>
            </p:cNvPr>
            <p:cNvSpPr/>
            <p:nvPr userDrawn="1"/>
          </p:nvSpPr>
          <p:spPr>
            <a:xfrm rot="5400000">
              <a:off x="610315" y="2767250"/>
              <a:ext cx="1534040" cy="1583491"/>
            </a:xfrm>
            <a:prstGeom prst="rect">
              <a:avLst/>
            </a:prstGeom>
            <a:solidFill>
              <a:srgbClr val="A4A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3" name="Picture 22">
            <a:extLst>
              <a:ext uri="{FF2B5EF4-FFF2-40B4-BE49-F238E27FC236}">
                <a16:creationId xmlns:a16="http://schemas.microsoft.com/office/drawing/2014/main" id="{E5508ABE-2422-5444-8B8F-83A8C100AA99}"/>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866868" y="6126838"/>
            <a:ext cx="1109672" cy="539750"/>
          </a:xfrm>
          <a:prstGeom prst="rect">
            <a:avLst/>
          </a:prstGeom>
        </p:spPr>
      </p:pic>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25" name="Picture 24">
            <a:extLst>
              <a:ext uri="{FF2B5EF4-FFF2-40B4-BE49-F238E27FC236}">
                <a16:creationId xmlns:a16="http://schemas.microsoft.com/office/drawing/2014/main" id="{82DBD8E4-04C1-8145-BB31-8EDA978F86EE}"/>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flipV="1">
            <a:off x="682992" y="1438425"/>
            <a:ext cx="1214274" cy="45719"/>
          </a:xfrm>
          <a:prstGeom prst="rect">
            <a:avLst/>
          </a:prstGeom>
        </p:spPr>
      </p:pic>
    </p:spTree>
    <p:extLst>
      <p:ext uri="{BB962C8B-B14F-4D97-AF65-F5344CB8AC3E}">
        <p14:creationId xmlns:p14="http://schemas.microsoft.com/office/powerpoint/2010/main" val="3501347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9B06B0D-7153-6B4E-9868-BA7A83CC2CED}"/>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07954" y="6126838"/>
            <a:ext cx="1109672" cy="539750"/>
          </a:xfrm>
          <a:prstGeom prst="rect">
            <a:avLst/>
          </a:prstGeom>
        </p:spPr>
      </p:pic>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levelç</a:t>
            </a:r>
            <a:endParaRPr lang="en-US" dirty="0"/>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endParaRPr lang="en-US"/>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endParaRPr lang="en-US"/>
          </a:p>
        </p:txBody>
      </p:sp>
      <p:grpSp>
        <p:nvGrpSpPr>
          <p:cNvPr id="13" name="Group 12">
            <a:extLst>
              <a:ext uri="{FF2B5EF4-FFF2-40B4-BE49-F238E27FC236}">
                <a16:creationId xmlns:a16="http://schemas.microsoft.com/office/drawing/2014/main" id="{F1F206FE-5B41-E843-BA94-9F18FB646DEC}"/>
              </a:ext>
            </a:extLst>
          </p:cNvPr>
          <p:cNvGrpSpPr/>
          <p:nvPr userDrawn="1"/>
        </p:nvGrpSpPr>
        <p:grpSpPr>
          <a:xfrm>
            <a:off x="0" y="6813550"/>
            <a:ext cx="12192000" cy="50800"/>
            <a:chOff x="585589" y="2791976"/>
            <a:chExt cx="10914746" cy="1534040"/>
          </a:xfrm>
        </p:grpSpPr>
        <p:sp>
          <p:nvSpPr>
            <p:cNvPr id="14" name="Rectangle 13">
              <a:extLst>
                <a:ext uri="{FF2B5EF4-FFF2-40B4-BE49-F238E27FC236}">
                  <a16:creationId xmlns:a16="http://schemas.microsoft.com/office/drawing/2014/main" id="{01273161-F0FB-5543-9E49-1827B43BD386}"/>
                </a:ext>
              </a:extLst>
            </p:cNvPr>
            <p:cNvSpPr/>
            <p:nvPr userDrawn="1"/>
          </p:nvSpPr>
          <p:spPr>
            <a:xfrm rot="5400000">
              <a:off x="8386363" y="2767250"/>
              <a:ext cx="1534040" cy="1583491"/>
            </a:xfrm>
            <a:prstGeom prst="rect">
              <a:avLst/>
            </a:prstGeom>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8BB360E4-6C48-014F-8CC5-9240D9BBA108}"/>
                </a:ext>
              </a:extLst>
            </p:cNvPr>
            <p:cNvSpPr/>
            <p:nvPr userDrawn="1"/>
          </p:nvSpPr>
          <p:spPr>
            <a:xfrm rot="5400000">
              <a:off x="9941572" y="2767250"/>
              <a:ext cx="1534035" cy="1583491"/>
            </a:xfrm>
            <a:prstGeom prst="rect">
              <a:avLst/>
            </a:prstGeom>
            <a:solidFill>
              <a:srgbClr val="693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00936B6-B0F7-5E44-9C3F-2B7B65C815B8}"/>
                </a:ext>
              </a:extLst>
            </p:cNvPr>
            <p:cNvSpPr/>
            <p:nvPr userDrawn="1"/>
          </p:nvSpPr>
          <p:spPr>
            <a:xfrm rot="5400000">
              <a:off x="6831153" y="2767250"/>
              <a:ext cx="1534040" cy="1583491"/>
            </a:xfrm>
            <a:prstGeom prst="rect">
              <a:avLst/>
            </a:prstGeom>
            <a:solidFill>
              <a:srgbClr val="ECA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1622331-F64D-254F-9609-0B62A8948B26}"/>
                </a:ext>
              </a:extLst>
            </p:cNvPr>
            <p:cNvSpPr/>
            <p:nvPr userDrawn="1"/>
          </p:nvSpPr>
          <p:spPr>
            <a:xfrm rot="5400000">
              <a:off x="5275943" y="2767250"/>
              <a:ext cx="1534040" cy="1583491"/>
            </a:xfrm>
            <a:prstGeom prst="rect">
              <a:avLst/>
            </a:prstGeom>
            <a:solidFill>
              <a:srgbClr val="434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776A10A-3647-E645-96C3-A88527EAF3D3}"/>
                </a:ext>
              </a:extLst>
            </p:cNvPr>
            <p:cNvSpPr/>
            <p:nvPr userDrawn="1"/>
          </p:nvSpPr>
          <p:spPr>
            <a:xfrm rot="5400000">
              <a:off x="3720734" y="2767250"/>
              <a:ext cx="1534040" cy="1583491"/>
            </a:xfrm>
            <a:prstGeom prst="rect">
              <a:avLst/>
            </a:prstGeom>
            <a:solidFill>
              <a:srgbClr val="8298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98FE067-98D0-9242-B0AF-24FBEE71B5BA}"/>
                </a:ext>
              </a:extLst>
            </p:cNvPr>
            <p:cNvSpPr/>
            <p:nvPr userDrawn="1"/>
          </p:nvSpPr>
          <p:spPr>
            <a:xfrm rot="5400000">
              <a:off x="2165524" y="2767250"/>
              <a:ext cx="1534040" cy="1583491"/>
            </a:xfrm>
            <a:prstGeom prst="rect">
              <a:avLst/>
            </a:prstGeom>
            <a:solidFill>
              <a:srgbClr val="555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4F4E1-4EC6-1A42-AD70-37700BFFE226}"/>
                </a:ext>
              </a:extLst>
            </p:cNvPr>
            <p:cNvSpPr/>
            <p:nvPr userDrawn="1"/>
          </p:nvSpPr>
          <p:spPr>
            <a:xfrm rot="5400000">
              <a:off x="610315" y="2767250"/>
              <a:ext cx="1534040" cy="1583491"/>
            </a:xfrm>
            <a:prstGeom prst="rect">
              <a:avLst/>
            </a:prstGeom>
            <a:solidFill>
              <a:srgbClr val="A4A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1" name="Picture 20">
            <a:extLst>
              <a:ext uri="{FF2B5EF4-FFF2-40B4-BE49-F238E27FC236}">
                <a16:creationId xmlns:a16="http://schemas.microsoft.com/office/drawing/2014/main" id="{7A701169-22A5-6846-8690-227472AD19AA}"/>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flipV="1">
            <a:off x="669560" y="1084876"/>
            <a:ext cx="1214274" cy="45719"/>
          </a:xfrm>
          <a:prstGeom prst="rect">
            <a:avLst/>
          </a:prstGeom>
        </p:spPr>
      </p:pic>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Tree>
    <p:extLst>
      <p:ext uri="{BB962C8B-B14F-4D97-AF65-F5344CB8AC3E}">
        <p14:creationId xmlns:p14="http://schemas.microsoft.com/office/powerpoint/2010/main" val="1644695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6E9322C6-C587-1D48-8CD0-DF5E20F1041C}"/>
              </a:ext>
            </a:extLst>
          </p:cNvPr>
          <p:cNvGrpSpPr/>
          <p:nvPr userDrawn="1"/>
        </p:nvGrpSpPr>
        <p:grpSpPr>
          <a:xfrm>
            <a:off x="0" y="6813550"/>
            <a:ext cx="12192000" cy="50800"/>
            <a:chOff x="585589" y="2791976"/>
            <a:chExt cx="10914746" cy="1534040"/>
          </a:xfrm>
        </p:grpSpPr>
        <p:sp>
          <p:nvSpPr>
            <p:cNvPr id="8" name="Rectangle 7">
              <a:extLst>
                <a:ext uri="{FF2B5EF4-FFF2-40B4-BE49-F238E27FC236}">
                  <a16:creationId xmlns:a16="http://schemas.microsoft.com/office/drawing/2014/main" id="{E67DC24E-3A0A-2848-A3C9-FD558AD8D715}"/>
                </a:ext>
              </a:extLst>
            </p:cNvPr>
            <p:cNvSpPr/>
            <p:nvPr userDrawn="1"/>
          </p:nvSpPr>
          <p:spPr>
            <a:xfrm rot="5400000">
              <a:off x="8386363" y="2767250"/>
              <a:ext cx="1534040" cy="1583491"/>
            </a:xfrm>
            <a:prstGeom prst="rect">
              <a:avLst/>
            </a:prstGeom>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EE268FC4-5196-F847-8AA6-92725CE96FB6}"/>
                </a:ext>
              </a:extLst>
            </p:cNvPr>
            <p:cNvSpPr/>
            <p:nvPr userDrawn="1"/>
          </p:nvSpPr>
          <p:spPr>
            <a:xfrm rot="5400000">
              <a:off x="9941572" y="2767250"/>
              <a:ext cx="1534035" cy="1583491"/>
            </a:xfrm>
            <a:prstGeom prst="rect">
              <a:avLst/>
            </a:prstGeom>
            <a:solidFill>
              <a:srgbClr val="693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C3984C5-DBDD-C047-A0AB-FF56FDD448E8}"/>
                </a:ext>
              </a:extLst>
            </p:cNvPr>
            <p:cNvSpPr/>
            <p:nvPr userDrawn="1"/>
          </p:nvSpPr>
          <p:spPr>
            <a:xfrm rot="5400000">
              <a:off x="6831153" y="2767250"/>
              <a:ext cx="1534040" cy="1583491"/>
            </a:xfrm>
            <a:prstGeom prst="rect">
              <a:avLst/>
            </a:prstGeom>
            <a:solidFill>
              <a:srgbClr val="ECA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524044B-D658-B241-A574-6EE263647D4D}"/>
                </a:ext>
              </a:extLst>
            </p:cNvPr>
            <p:cNvSpPr/>
            <p:nvPr userDrawn="1"/>
          </p:nvSpPr>
          <p:spPr>
            <a:xfrm rot="5400000">
              <a:off x="5275943" y="2767250"/>
              <a:ext cx="1534040" cy="1583491"/>
            </a:xfrm>
            <a:prstGeom prst="rect">
              <a:avLst/>
            </a:prstGeom>
            <a:solidFill>
              <a:srgbClr val="434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9667B03-8D46-2D4F-BD1D-5194B43466A0}"/>
                </a:ext>
              </a:extLst>
            </p:cNvPr>
            <p:cNvSpPr/>
            <p:nvPr userDrawn="1"/>
          </p:nvSpPr>
          <p:spPr>
            <a:xfrm rot="5400000">
              <a:off x="3720734" y="2767250"/>
              <a:ext cx="1534040" cy="1583491"/>
            </a:xfrm>
            <a:prstGeom prst="rect">
              <a:avLst/>
            </a:prstGeom>
            <a:solidFill>
              <a:srgbClr val="8298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29DF6EF-3483-6342-A767-138F40C0E8A7}"/>
                </a:ext>
              </a:extLst>
            </p:cNvPr>
            <p:cNvSpPr/>
            <p:nvPr userDrawn="1"/>
          </p:nvSpPr>
          <p:spPr>
            <a:xfrm rot="5400000">
              <a:off x="2165524" y="2767250"/>
              <a:ext cx="1534040" cy="1583491"/>
            </a:xfrm>
            <a:prstGeom prst="rect">
              <a:avLst/>
            </a:prstGeom>
            <a:solidFill>
              <a:srgbClr val="555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74F07F4-1BC1-CA45-AE0C-153610498E57}"/>
                </a:ext>
              </a:extLst>
            </p:cNvPr>
            <p:cNvSpPr/>
            <p:nvPr userDrawn="1"/>
          </p:nvSpPr>
          <p:spPr>
            <a:xfrm rot="5400000">
              <a:off x="610315" y="2767250"/>
              <a:ext cx="1534040" cy="1583491"/>
            </a:xfrm>
            <a:prstGeom prst="rect">
              <a:avLst/>
            </a:prstGeom>
            <a:solidFill>
              <a:srgbClr val="A4A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F0F53FA6-A200-FB4E-8389-EB0EFD21D636}"/>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866868" y="6126838"/>
            <a:ext cx="1109672" cy="539750"/>
          </a:xfrm>
          <a:prstGeom prst="rect">
            <a:avLst/>
          </a:prstGeom>
        </p:spPr>
      </p:pic>
    </p:spTree>
    <p:extLst>
      <p:ext uri="{BB962C8B-B14F-4D97-AF65-F5344CB8AC3E}">
        <p14:creationId xmlns:p14="http://schemas.microsoft.com/office/powerpoint/2010/main" val="3734744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theme" Target="../theme/theme2.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662" r:id="rId1"/>
    <p:sldLayoutId id="2147485452" r:id="rId2"/>
    <p:sldLayoutId id="2147485667" r:id="rId3"/>
    <p:sldLayoutId id="2147485666" r:id="rId4"/>
    <p:sldLayoutId id="2147485668" r:id="rId5"/>
    <p:sldLayoutId id="2147485669" r:id="rId6"/>
    <p:sldLayoutId id="2147485670" r:id="rId7"/>
    <p:sldLayoutId id="2147485665" r:id="rId8"/>
    <p:sldLayoutId id="2147485657" r:id="rId9"/>
    <p:sldLayoutId id="2147485663" r:id="rId10"/>
    <p:sldLayoutId id="2147485655" r:id="rId11"/>
    <p:sldLayoutId id="2147485653" r:id="rId12"/>
    <p:sldLayoutId id="2147485660" r:id="rId13"/>
    <p:sldLayoutId id="2147485651" r:id="rId14"/>
    <p:sldLayoutId id="2147485683" r:id="rId15"/>
    <p:sldLayoutId id="2147485684" r:id="rId16"/>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0932027"/>
      </p:ext>
    </p:extLst>
  </p:cSld>
  <p:clrMap bg1="lt1" tx1="dk1" bg2="lt2" tx2="dk2" accent1="accent1" accent2="accent2" accent3="accent3" accent4="accent4" accent5="accent5" accent6="accent6" hlink="hlink" folHlink="folHlink"/>
  <p:sldLayoutIdLst>
    <p:sldLayoutId id="2147485672" r:id="rId1"/>
    <p:sldLayoutId id="2147485673" r:id="rId2"/>
    <p:sldLayoutId id="2147485674" r:id="rId3"/>
    <p:sldLayoutId id="2147485675" r:id="rId4"/>
    <p:sldLayoutId id="2147485676" r:id="rId5"/>
    <p:sldLayoutId id="2147485677" r:id="rId6"/>
    <p:sldLayoutId id="2147485678" r:id="rId7"/>
    <p:sldLayoutId id="2147485679" r:id="rId8"/>
    <p:sldLayoutId id="2147485680" r:id="rId9"/>
    <p:sldLayoutId id="2147485681" r:id="rId10"/>
    <p:sldLayoutId id="2147485682" r:id="rId11"/>
    <p:sldLayoutId id="2147485685" r:id="rId12"/>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8.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chart" Target="../charts/chart7.xml"/></Relationships>
</file>

<file path=ppt/slides/_rels/slide1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jpg"/></Relationships>
</file>

<file path=ppt/slides/_rels/slide6.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 Id="rId9" Type="http://schemas.openxmlformats.org/officeDocument/2006/relationships/image" Target="../media/image29.jpeg"/></Relationships>
</file>

<file path=ppt/slides/_rels/slide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descr="A herd of sheep walking down a dirt road&#10;&#10;Description automatically generated">
            <a:extLst>
              <a:ext uri="{FF2B5EF4-FFF2-40B4-BE49-F238E27FC236}">
                <a16:creationId xmlns:a16="http://schemas.microsoft.com/office/drawing/2014/main" id="{95FD4B5E-D548-433F-9A06-F7914AED099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
          <a:stretch/>
        </p:blipFill>
        <p:spPr>
          <a:xfrm>
            <a:off x="0" y="0"/>
            <a:ext cx="3200400" cy="6858000"/>
          </a:xfrm>
          <a:prstGeom prst="rect">
            <a:avLst/>
          </a:prstGeom>
        </p:spPr>
      </p:pic>
      <p:pic>
        <p:nvPicPr>
          <p:cNvPr id="41" name="Picture 40" descr="A herd of sheep walking down a dirt road&#10;&#10;Description automatically generated">
            <a:extLst>
              <a:ext uri="{FF2B5EF4-FFF2-40B4-BE49-F238E27FC236}">
                <a16:creationId xmlns:a16="http://schemas.microsoft.com/office/drawing/2014/main" id="{7A3D7F4E-A590-4CF4-A7AE-98EC0C77BB8B}"/>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3952875" y="0"/>
            <a:ext cx="8943975" cy="6858000"/>
          </a:xfrm>
          <a:prstGeom prst="rect">
            <a:avLst/>
          </a:prstGeom>
        </p:spPr>
      </p:pic>
      <p:sp>
        <p:nvSpPr>
          <p:cNvPr id="2" name="Rectangle 1">
            <a:extLst>
              <a:ext uri="{FF2B5EF4-FFF2-40B4-BE49-F238E27FC236}">
                <a16:creationId xmlns:a16="http://schemas.microsoft.com/office/drawing/2014/main" id="{0E0DF1D0-ACC8-864E-9A0F-ED1BBF34FB91}"/>
              </a:ext>
            </a:extLst>
          </p:cNvPr>
          <p:cNvSpPr/>
          <p:nvPr/>
        </p:nvSpPr>
        <p:spPr>
          <a:xfrm>
            <a:off x="1132471" y="14299"/>
            <a:ext cx="4163626" cy="6858000"/>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1">
            <a:extLst>
              <a:ext uri="{FF2B5EF4-FFF2-40B4-BE49-F238E27FC236}">
                <a16:creationId xmlns:a16="http://schemas.microsoft.com/office/drawing/2014/main" id="{68AA27E0-2E75-694F-B902-C0FA3A395F83}"/>
              </a:ext>
            </a:extLst>
          </p:cNvPr>
          <p:cNvSpPr txBox="1">
            <a:spLocks/>
          </p:cNvSpPr>
          <p:nvPr/>
        </p:nvSpPr>
        <p:spPr>
          <a:xfrm>
            <a:off x="1547334" y="680951"/>
            <a:ext cx="3333901" cy="1003915"/>
          </a:xfrm>
          <a:prstGeom prst="rect">
            <a:avLst/>
          </a:prstGeom>
        </p:spPr>
        <p:txBody>
          <a:bodyPr/>
          <a:lstStyle>
            <a:lvl1pPr algn="l" rtl="0" eaLnBrk="0" fontAlgn="base" hangingPunct="0">
              <a:spcBef>
                <a:spcPct val="0"/>
              </a:spcBef>
              <a:spcAft>
                <a:spcPct val="0"/>
              </a:spcAft>
              <a:defRPr sz="3200" b="1" i="0" kern="1200">
                <a:solidFill>
                  <a:schemeClr val="bg1"/>
                </a:solidFill>
                <a:latin typeface="Calibri" panose="020F0502020204030204" pitchFamily="34" charset="0"/>
                <a:ea typeface="MS PGothic" pitchFamily="34" charset="-128"/>
                <a:cs typeface="Calibri" panose="020F0502020204030204" pitchFamily="34"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a:lstStyle>
          <a:p>
            <a:r>
              <a:rPr lang="en-US" sz="2800" dirty="0"/>
              <a:t>‘til the cows come home: a well-worn path or a new trajectory?</a:t>
            </a:r>
          </a:p>
        </p:txBody>
      </p:sp>
      <p:sp>
        <p:nvSpPr>
          <p:cNvPr id="4" name="Content Placeholder 9">
            <a:extLst>
              <a:ext uri="{FF2B5EF4-FFF2-40B4-BE49-F238E27FC236}">
                <a16:creationId xmlns:a16="http://schemas.microsoft.com/office/drawing/2014/main" id="{00F929FB-2C14-FF4F-81BA-A3F776F34116}"/>
              </a:ext>
            </a:extLst>
          </p:cNvPr>
          <p:cNvSpPr txBox="1">
            <a:spLocks/>
          </p:cNvSpPr>
          <p:nvPr/>
        </p:nvSpPr>
        <p:spPr>
          <a:xfrm>
            <a:off x="1483833" y="2658010"/>
            <a:ext cx="3460902" cy="4167695"/>
          </a:xfrm>
          <a:prstGeom prst="rect">
            <a:avLst/>
          </a:prstGeom>
        </p:spPr>
        <p:txBody>
          <a:bodyPr/>
          <a:lstStyle>
            <a:lvl1pPr marL="0" indent="0" algn="l" rtl="0" eaLnBrk="0" fontAlgn="base" hangingPunct="0">
              <a:lnSpc>
                <a:spcPct val="100000"/>
              </a:lnSpc>
              <a:spcBef>
                <a:spcPts val="0"/>
              </a:spcBef>
              <a:spcAft>
                <a:spcPts val="0"/>
              </a:spcAft>
              <a:buFont typeface="Arial" charset="0"/>
              <a:buNone/>
              <a:defRPr sz="2800" kern="1200">
                <a:solidFill>
                  <a:schemeClr val="bg1"/>
                </a:solidFill>
                <a:latin typeface="+mn-lt"/>
                <a:ea typeface="MS PGothic" pitchFamily="34" charset="-128"/>
                <a:cs typeface="MS PGothic" charset="0"/>
              </a:defRPr>
            </a:lvl1pPr>
            <a:lvl2pPr marL="742960" indent="-285753" algn="l" rtl="0" eaLnBrk="0" fontAlgn="base" hangingPunct="0">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0" fontAlgn="base" hangingPunct="0">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20" indent="-228603" algn="l" rtl="0" eaLnBrk="0" fontAlgn="base" hangingPunct="0">
              <a:lnSpc>
                <a:spcPct val="100000"/>
              </a:lnSpc>
              <a:spcBef>
                <a:spcPts val="0"/>
              </a:spcBef>
              <a:spcAft>
                <a:spcPts val="0"/>
              </a:spcAft>
              <a:buClr>
                <a:srgbClr val="682622"/>
              </a:buClr>
              <a:buFont typeface="Arial" charset="0"/>
              <a:buChar char="–"/>
              <a:defRPr sz="2000" kern="1200">
                <a:solidFill>
                  <a:schemeClr val="tx1"/>
                </a:solidFill>
                <a:latin typeface="+mn-lt"/>
                <a:ea typeface="MS PGothic" pitchFamily="34" charset="-128"/>
                <a:cs typeface="MS PGothic" charset="0"/>
              </a:defRPr>
            </a:lvl4pPr>
            <a:lvl5pPr marL="2057426" indent="-228603" algn="l" rtl="0" eaLnBrk="0" fontAlgn="base" hangingPunct="0">
              <a:lnSpc>
                <a:spcPct val="100000"/>
              </a:lnSpc>
              <a:spcBef>
                <a:spcPts val="0"/>
              </a:spcBef>
              <a:spcAft>
                <a:spcPts val="0"/>
              </a:spcAft>
              <a:buClr>
                <a:srgbClr val="682622"/>
              </a:buClr>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Exploring why livestock matter in sustainable development </a:t>
            </a:r>
          </a:p>
        </p:txBody>
      </p:sp>
      <p:pic>
        <p:nvPicPr>
          <p:cNvPr id="7" name="Picture 6">
            <a:extLst>
              <a:ext uri="{FF2B5EF4-FFF2-40B4-BE49-F238E27FC236}">
                <a16:creationId xmlns:a16="http://schemas.microsoft.com/office/drawing/2014/main" id="{25083809-A326-498D-974E-82CB7D5A43E6}"/>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0866868" y="6126838"/>
            <a:ext cx="1109672" cy="539750"/>
          </a:xfrm>
          <a:prstGeom prst="rect">
            <a:avLst/>
          </a:prstGeom>
        </p:spPr>
      </p:pic>
      <p:sp>
        <p:nvSpPr>
          <p:cNvPr id="8" name="Subtitle 2">
            <a:extLst>
              <a:ext uri="{FF2B5EF4-FFF2-40B4-BE49-F238E27FC236}">
                <a16:creationId xmlns:a16="http://schemas.microsoft.com/office/drawing/2014/main" id="{5E791EEB-ABCF-4EB6-A4D8-87D95D2F777D}"/>
              </a:ext>
            </a:extLst>
          </p:cNvPr>
          <p:cNvSpPr txBox="1">
            <a:spLocks/>
          </p:cNvSpPr>
          <p:nvPr/>
        </p:nvSpPr>
        <p:spPr>
          <a:xfrm>
            <a:off x="1483833" y="4059571"/>
            <a:ext cx="6358896" cy="1020545"/>
          </a:xfrm>
          <a:prstGeom prst="rect">
            <a:avLst/>
          </a:prstGeom>
          <a:noFill/>
          <a:ln w="12700" cap="flat" cmpd="sng" algn="ctr">
            <a:noFill/>
            <a:prstDash val="solid"/>
            <a:miter lim="800000"/>
          </a:ln>
          <a:effectLst/>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solidFill>
                <a:latin typeface="+mj-lt"/>
                <a:ea typeface="+mn-ea"/>
                <a:cs typeface="+mn-cs"/>
              </a:defRPr>
            </a:lvl1pPr>
            <a:lvl2pPr marL="457200" indent="0" algn="ctr" defTabSz="914400" rtl="0" eaLnBrk="1" latinLnBrk="0" hangingPunct="1">
              <a:lnSpc>
                <a:spcPct val="90000"/>
              </a:lnSpc>
              <a:spcBef>
                <a:spcPts val="500"/>
              </a:spcBef>
              <a:buClr>
                <a:srgbClr val="5FC091"/>
              </a:buClr>
              <a:buSzPct val="80000"/>
              <a:buFont typeface="Wingdings" charset="2"/>
              <a:buNone/>
              <a:defRPr sz="2400" kern="1200">
                <a:solidFill>
                  <a:schemeClr val="tx1">
                    <a:tint val="75000"/>
                  </a:schemeClr>
                </a:solidFill>
                <a:latin typeface="+mn-lt"/>
                <a:ea typeface="+mn-ea"/>
                <a:cs typeface="+mn-cs"/>
              </a:defRPr>
            </a:lvl2pPr>
            <a:lvl3pPr marL="914400" indent="0" algn="ctr" defTabSz="914400" rtl="0" eaLnBrk="1" latinLnBrk="0" hangingPunct="1">
              <a:lnSpc>
                <a:spcPct val="90000"/>
              </a:lnSpc>
              <a:spcBef>
                <a:spcPts val="500"/>
              </a:spcBef>
              <a:buClr>
                <a:srgbClr val="014D91"/>
              </a:buClr>
              <a:buFont typeface=".AppleSystemUIFont" charset="-120"/>
              <a:buNone/>
              <a:defRPr sz="2000" kern="1200">
                <a:solidFill>
                  <a:schemeClr val="tx1">
                    <a:tint val="75000"/>
                  </a:schemeClr>
                </a:solidFill>
                <a:latin typeface="+mn-lt"/>
                <a:ea typeface="+mn-ea"/>
                <a:cs typeface="+mn-cs"/>
              </a:defRPr>
            </a:lvl3pPr>
            <a:lvl4pPr marL="1371600" indent="0" algn="ctr" defTabSz="914400" rtl="0" eaLnBrk="1" latinLnBrk="0" hangingPunct="1">
              <a:lnSpc>
                <a:spcPct val="90000"/>
              </a:lnSpc>
              <a:spcBef>
                <a:spcPts val="500"/>
              </a:spcBef>
              <a:buClr>
                <a:srgbClr val="014D91"/>
              </a:buClr>
              <a:buSzPct val="60000"/>
              <a:buFont typeface=".AppleSystemUIFont" charset="-120"/>
              <a:buNone/>
              <a:defRPr sz="1800" kern="1200">
                <a:solidFill>
                  <a:schemeClr val="tx1">
                    <a:tint val="7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90000"/>
              </a:lnSpc>
              <a:spcBef>
                <a:spcPts val="400"/>
              </a:spcBef>
              <a:spcAft>
                <a:spcPts val="0"/>
              </a:spcAft>
              <a:buClrTx/>
              <a:buSzTx/>
              <a:buFont typeface="Arial" panose="020B0604020202020204" pitchFamily="34" charset="0"/>
              <a:buNone/>
              <a:tabLst/>
              <a:defRPr/>
            </a:pPr>
            <a:r>
              <a:rPr kumimoji="0" lang="en-US" sz="1600" b="0" i="1" u="none" strike="noStrike" kern="1200" cap="none" spc="0" normalizeH="0" baseline="0" noProof="0" dirty="0">
                <a:ln>
                  <a:noFill/>
                </a:ln>
                <a:solidFill>
                  <a:srgbClr val="FFFFE8"/>
                </a:solidFill>
                <a:effectLst/>
                <a:uLnTx/>
                <a:uFillTx/>
                <a:latin typeface="Calibri"/>
                <a:ea typeface="+mn-ea"/>
                <a:cs typeface="+mn-cs"/>
              </a:rPr>
              <a:t>Shirley Tarawali </a:t>
            </a:r>
          </a:p>
          <a:p>
            <a:pPr marL="0" marR="0" lvl="0" indent="0" algn="l" defTabSz="914400" rtl="0" eaLnBrk="1" fontAlgn="auto" latinLnBrk="0" hangingPunct="1">
              <a:lnSpc>
                <a:spcPct val="90000"/>
              </a:lnSpc>
              <a:spcBef>
                <a:spcPts val="400"/>
              </a:spcBef>
              <a:spcAft>
                <a:spcPts val="0"/>
              </a:spcAft>
              <a:buClrTx/>
              <a:buSzTx/>
              <a:buFont typeface="Arial" panose="020B0604020202020204" pitchFamily="34" charset="0"/>
              <a:buNone/>
              <a:tabLst/>
              <a:defRPr/>
            </a:pPr>
            <a:r>
              <a:rPr kumimoji="0" lang="en-US" sz="1600" b="0" i="1" u="none" strike="noStrike" kern="1200" cap="none" spc="0" normalizeH="0" baseline="0" noProof="0" dirty="0">
                <a:ln>
                  <a:noFill/>
                </a:ln>
                <a:solidFill>
                  <a:srgbClr val="FFFFE8"/>
                </a:solidFill>
                <a:effectLst/>
                <a:uLnTx/>
                <a:uFillTx/>
                <a:latin typeface="Calibri"/>
                <a:ea typeface="+mn-ea"/>
                <a:cs typeface="+mn-cs"/>
              </a:rPr>
              <a:t>Assistant Director General</a:t>
            </a:r>
          </a:p>
          <a:p>
            <a:pPr marL="0" marR="0" lvl="0" indent="0" algn="l" defTabSz="914400" rtl="0" eaLnBrk="1" fontAlgn="auto" latinLnBrk="0" hangingPunct="1">
              <a:lnSpc>
                <a:spcPct val="90000"/>
              </a:lnSpc>
              <a:spcBef>
                <a:spcPts val="400"/>
              </a:spcBef>
              <a:spcAft>
                <a:spcPts val="0"/>
              </a:spcAft>
              <a:buClrTx/>
              <a:buSzTx/>
              <a:buFont typeface="Arial" panose="020B0604020202020204" pitchFamily="34" charset="0"/>
              <a:buNone/>
              <a:tabLst/>
              <a:defRPr/>
            </a:pPr>
            <a:r>
              <a:rPr kumimoji="0" lang="en-US" sz="1600" b="0" i="1" u="none" strike="noStrike" kern="1200" cap="none" spc="0" normalizeH="0" baseline="0" noProof="0" dirty="0">
                <a:ln>
                  <a:noFill/>
                </a:ln>
                <a:solidFill>
                  <a:srgbClr val="FFFFE8"/>
                </a:solidFill>
                <a:effectLst/>
                <a:uLnTx/>
                <a:uFillTx/>
                <a:latin typeface="Calibri"/>
                <a:ea typeface="+mn-ea"/>
                <a:cs typeface="+mn-cs"/>
              </a:rPr>
              <a:t>International Livestock Research Institute</a:t>
            </a:r>
            <a:endParaRPr kumimoji="0" lang="en-GB" sz="1600" b="0" i="1" u="none" strike="noStrike" kern="1200" cap="none" spc="0" normalizeH="0" baseline="0" noProof="0" dirty="0">
              <a:ln>
                <a:noFill/>
              </a:ln>
              <a:solidFill>
                <a:srgbClr val="FFFFE8"/>
              </a:solidFill>
              <a:effectLst/>
              <a:uLnTx/>
              <a:uFillTx/>
              <a:latin typeface="Calibri"/>
              <a:ea typeface="+mn-ea"/>
              <a:cs typeface="+mn-cs"/>
            </a:endParaRPr>
          </a:p>
        </p:txBody>
      </p:sp>
      <p:sp>
        <p:nvSpPr>
          <p:cNvPr id="9" name="Subtitle 2">
            <a:extLst>
              <a:ext uri="{FF2B5EF4-FFF2-40B4-BE49-F238E27FC236}">
                <a16:creationId xmlns:a16="http://schemas.microsoft.com/office/drawing/2014/main" id="{246F40C3-9B6B-4C8B-B90A-B05399F5E674}"/>
              </a:ext>
            </a:extLst>
          </p:cNvPr>
          <p:cNvSpPr txBox="1">
            <a:spLocks/>
          </p:cNvSpPr>
          <p:nvPr/>
        </p:nvSpPr>
        <p:spPr>
          <a:xfrm>
            <a:off x="1483833" y="5195729"/>
            <a:ext cx="5058465" cy="695057"/>
          </a:xfrm>
          <a:prstGeom prst="rect">
            <a:avLst/>
          </a:prstGeom>
          <a:noFill/>
          <a:ln w="12700" cap="flat" cmpd="sng" algn="ctr">
            <a:noFill/>
            <a:prstDash val="solid"/>
            <a:miter lim="800000"/>
          </a:ln>
          <a:effectLst/>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solidFill>
                <a:latin typeface="+mj-lt"/>
                <a:ea typeface="+mn-ea"/>
                <a:cs typeface="+mn-cs"/>
              </a:defRPr>
            </a:lvl1pPr>
            <a:lvl2pPr marL="457200" indent="0" algn="ctr" defTabSz="914400" rtl="0" eaLnBrk="1" latinLnBrk="0" hangingPunct="1">
              <a:lnSpc>
                <a:spcPct val="90000"/>
              </a:lnSpc>
              <a:spcBef>
                <a:spcPts val="500"/>
              </a:spcBef>
              <a:buClr>
                <a:srgbClr val="5FC091"/>
              </a:buClr>
              <a:buSzPct val="80000"/>
              <a:buFont typeface="Wingdings" charset="2"/>
              <a:buNone/>
              <a:defRPr sz="2400" kern="1200">
                <a:solidFill>
                  <a:schemeClr val="tx1">
                    <a:tint val="75000"/>
                  </a:schemeClr>
                </a:solidFill>
                <a:latin typeface="+mn-lt"/>
                <a:ea typeface="+mn-ea"/>
                <a:cs typeface="+mn-cs"/>
              </a:defRPr>
            </a:lvl2pPr>
            <a:lvl3pPr marL="914400" indent="0" algn="ctr" defTabSz="914400" rtl="0" eaLnBrk="1" latinLnBrk="0" hangingPunct="1">
              <a:lnSpc>
                <a:spcPct val="90000"/>
              </a:lnSpc>
              <a:spcBef>
                <a:spcPts val="500"/>
              </a:spcBef>
              <a:buClr>
                <a:srgbClr val="014D91"/>
              </a:buClr>
              <a:buFont typeface=".AppleSystemUIFont" charset="-120"/>
              <a:buNone/>
              <a:defRPr sz="2000" kern="1200">
                <a:solidFill>
                  <a:schemeClr val="tx1">
                    <a:tint val="75000"/>
                  </a:schemeClr>
                </a:solidFill>
                <a:latin typeface="+mn-lt"/>
                <a:ea typeface="+mn-ea"/>
                <a:cs typeface="+mn-cs"/>
              </a:defRPr>
            </a:lvl3pPr>
            <a:lvl4pPr marL="1371600" indent="0" algn="ctr" defTabSz="914400" rtl="0" eaLnBrk="1" latinLnBrk="0" hangingPunct="1">
              <a:lnSpc>
                <a:spcPct val="90000"/>
              </a:lnSpc>
              <a:spcBef>
                <a:spcPts val="500"/>
              </a:spcBef>
              <a:buClr>
                <a:srgbClr val="014D91"/>
              </a:buClr>
              <a:buSzPct val="60000"/>
              <a:buFont typeface=".AppleSystemUIFont" charset="-120"/>
              <a:buNone/>
              <a:defRPr sz="1800" kern="1200">
                <a:solidFill>
                  <a:schemeClr val="tx1">
                    <a:tint val="7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90000"/>
              </a:lnSpc>
              <a:spcBef>
                <a:spcPts val="4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FFFFE8"/>
                </a:solidFill>
                <a:effectLst/>
                <a:uLnTx/>
                <a:uFillTx/>
                <a:latin typeface="Calibri"/>
                <a:ea typeface="+mn-ea"/>
                <a:cs typeface="+mn-cs"/>
              </a:rPr>
              <a:t>Global Academy of Agriculture and Food Security</a:t>
            </a:r>
          </a:p>
          <a:p>
            <a:pPr marL="0" marR="0" lvl="0" indent="0" algn="l" defTabSz="914400" rtl="0" eaLnBrk="1" fontAlgn="auto" latinLnBrk="0" hangingPunct="1">
              <a:lnSpc>
                <a:spcPct val="90000"/>
              </a:lnSpc>
              <a:spcBef>
                <a:spcPts val="4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FFFFE8"/>
                </a:solidFill>
                <a:effectLst/>
                <a:uLnTx/>
                <a:uFillTx/>
                <a:latin typeface="Calibri"/>
                <a:ea typeface="+mn-ea"/>
                <a:cs typeface="+mn-cs"/>
              </a:rPr>
              <a:t>Edinburgh</a:t>
            </a:r>
          </a:p>
          <a:p>
            <a:pPr marL="0" marR="0" lvl="0" indent="0" algn="l" defTabSz="914400" rtl="0" eaLnBrk="1" fontAlgn="auto" latinLnBrk="0" hangingPunct="1">
              <a:lnSpc>
                <a:spcPct val="90000"/>
              </a:lnSpc>
              <a:spcBef>
                <a:spcPts val="4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FFFFE8"/>
                </a:solidFill>
                <a:effectLst/>
                <a:uLnTx/>
                <a:uFillTx/>
                <a:latin typeface="Calibri"/>
                <a:ea typeface="+mn-ea"/>
                <a:cs typeface="+mn-cs"/>
              </a:rPr>
              <a:t>19 February 2020</a:t>
            </a:r>
          </a:p>
        </p:txBody>
      </p:sp>
    </p:spTree>
    <p:extLst>
      <p:ext uri="{BB962C8B-B14F-4D97-AF65-F5344CB8AC3E}">
        <p14:creationId xmlns:p14="http://schemas.microsoft.com/office/powerpoint/2010/main" val="2366359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04EA6B7D-8E29-4DE1-AB30-BCB341EE6DE6}"/>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6394" y="1447990"/>
            <a:ext cx="4824727" cy="3615929"/>
          </a:xfrm>
          <a:prstGeom prst="rect">
            <a:avLst/>
          </a:prstGeom>
        </p:spPr>
      </p:pic>
      <p:sp>
        <p:nvSpPr>
          <p:cNvPr id="7" name="Rectangle 6">
            <a:extLst>
              <a:ext uri="{FF2B5EF4-FFF2-40B4-BE49-F238E27FC236}">
                <a16:creationId xmlns:a16="http://schemas.microsoft.com/office/drawing/2014/main" id="{D39324A5-A550-3542-B49E-EE3A9020A25C}"/>
              </a:ext>
            </a:extLst>
          </p:cNvPr>
          <p:cNvSpPr/>
          <p:nvPr/>
        </p:nvSpPr>
        <p:spPr>
          <a:xfrm>
            <a:off x="4788333" y="1560507"/>
            <a:ext cx="7402080" cy="350323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8" name="TextBox 7">
            <a:extLst>
              <a:ext uri="{FF2B5EF4-FFF2-40B4-BE49-F238E27FC236}">
                <a16:creationId xmlns:a16="http://schemas.microsoft.com/office/drawing/2014/main" id="{DA739233-CE29-A84C-ABC4-73B040B3CA41}"/>
              </a:ext>
            </a:extLst>
          </p:cNvPr>
          <p:cNvSpPr txBox="1"/>
          <p:nvPr/>
        </p:nvSpPr>
        <p:spPr>
          <a:xfrm>
            <a:off x="1919991" y="1101140"/>
            <a:ext cx="4338200" cy="584775"/>
          </a:xfrm>
          <a:prstGeom prst="rect">
            <a:avLst/>
          </a:prstGeom>
          <a:solidFill>
            <a:schemeClr val="accent1">
              <a:lumMod val="50000"/>
            </a:schemeClr>
          </a:solidFill>
        </p:spPr>
        <p:txBody>
          <a:bodyPr wrap="square" rtlCol="0">
            <a:spAutoFit/>
          </a:bodyPr>
          <a:lstStyle/>
          <a:p>
            <a:pPr algn="ctr"/>
            <a:r>
              <a:rPr lang="en-US" sz="3200" dirty="0">
                <a:solidFill>
                  <a:schemeClr val="bg1"/>
                </a:solidFill>
              </a:rPr>
              <a:t>Gender</a:t>
            </a:r>
            <a:endParaRPr lang="en-US" sz="2800" dirty="0">
              <a:solidFill>
                <a:schemeClr val="bg1"/>
              </a:solidFill>
            </a:endParaRPr>
          </a:p>
        </p:txBody>
      </p:sp>
      <p:sp>
        <p:nvSpPr>
          <p:cNvPr id="9" name="TextBox 8">
            <a:extLst>
              <a:ext uri="{FF2B5EF4-FFF2-40B4-BE49-F238E27FC236}">
                <a16:creationId xmlns:a16="http://schemas.microsoft.com/office/drawing/2014/main" id="{04DBEB80-44CC-2E46-85BC-48167A8DE633}"/>
              </a:ext>
            </a:extLst>
          </p:cNvPr>
          <p:cNvSpPr txBox="1"/>
          <p:nvPr/>
        </p:nvSpPr>
        <p:spPr>
          <a:xfrm>
            <a:off x="6224149" y="2752977"/>
            <a:ext cx="5538960" cy="1569660"/>
          </a:xfrm>
          <a:prstGeom prst="rect">
            <a:avLst/>
          </a:prstGeom>
          <a:noFill/>
        </p:spPr>
        <p:txBody>
          <a:bodyPr wrap="square" rtlCol="0">
            <a:spAutoFit/>
          </a:bodyPr>
          <a:lstStyle/>
          <a:p>
            <a:r>
              <a:rPr lang="en-GB" sz="2400" dirty="0">
                <a:solidFill>
                  <a:schemeClr val="bg1"/>
                </a:solidFill>
              </a:rPr>
              <a:t>The transformation of women’s livelihoods is impacted by livestock; the transformation of livestock food systems is impacted by women</a:t>
            </a:r>
          </a:p>
        </p:txBody>
      </p:sp>
      <p:grpSp>
        <p:nvGrpSpPr>
          <p:cNvPr id="10" name="Graphic 228">
            <a:extLst>
              <a:ext uri="{FF2B5EF4-FFF2-40B4-BE49-F238E27FC236}">
                <a16:creationId xmlns:a16="http://schemas.microsoft.com/office/drawing/2014/main" id="{B5AC19AE-4B00-4674-8E08-96A1716CA895}"/>
              </a:ext>
            </a:extLst>
          </p:cNvPr>
          <p:cNvGrpSpPr/>
          <p:nvPr/>
        </p:nvGrpSpPr>
        <p:grpSpPr>
          <a:xfrm>
            <a:off x="8409715" y="1599367"/>
            <a:ext cx="784342" cy="990630"/>
            <a:chOff x="5467024" y="3716362"/>
            <a:chExt cx="726257" cy="1032860"/>
          </a:xfrm>
          <a:solidFill>
            <a:schemeClr val="bg1"/>
          </a:solidFill>
        </p:grpSpPr>
        <p:grpSp>
          <p:nvGrpSpPr>
            <p:cNvPr id="11" name="Graphic 228">
              <a:extLst>
                <a:ext uri="{FF2B5EF4-FFF2-40B4-BE49-F238E27FC236}">
                  <a16:creationId xmlns:a16="http://schemas.microsoft.com/office/drawing/2014/main" id="{4420E3B8-EF5F-4F64-B6B5-F8ED8A746129}"/>
                </a:ext>
              </a:extLst>
            </p:cNvPr>
            <p:cNvGrpSpPr/>
            <p:nvPr/>
          </p:nvGrpSpPr>
          <p:grpSpPr>
            <a:xfrm>
              <a:off x="5467024" y="4625316"/>
              <a:ext cx="726257" cy="123907"/>
              <a:chOff x="5467024" y="4625316"/>
              <a:chExt cx="726257" cy="123907"/>
            </a:xfrm>
            <a:grpFill/>
          </p:grpSpPr>
          <p:sp>
            <p:nvSpPr>
              <p:cNvPr id="18" name="Freeform: Shape 246">
                <a:extLst>
                  <a:ext uri="{FF2B5EF4-FFF2-40B4-BE49-F238E27FC236}">
                    <a16:creationId xmlns:a16="http://schemas.microsoft.com/office/drawing/2014/main" id="{373725A5-049E-47F0-95C8-EB9CA1176998}"/>
                  </a:ext>
                </a:extLst>
              </p:cNvPr>
              <p:cNvSpPr/>
              <p:nvPr/>
            </p:nvSpPr>
            <p:spPr>
              <a:xfrm>
                <a:off x="5467024" y="4625316"/>
                <a:ext cx="107126" cy="123907"/>
              </a:xfrm>
              <a:custGeom>
                <a:avLst/>
                <a:gdLst>
                  <a:gd name="connsiteX0" fmla="*/ 107126 w 107126"/>
                  <a:gd name="connsiteY0" fmla="*/ 63150 h 123907"/>
                  <a:gd name="connsiteX1" fmla="*/ 107126 w 107126"/>
                  <a:gd name="connsiteY1" fmla="*/ 121202 h 123907"/>
                  <a:gd name="connsiteX2" fmla="*/ 94945 w 107126"/>
                  <a:gd name="connsiteY2" fmla="*/ 121202 h 123907"/>
                  <a:gd name="connsiteX3" fmla="*/ 94945 w 107126"/>
                  <a:gd name="connsiteY3" fmla="*/ 101404 h 123907"/>
                  <a:gd name="connsiteX4" fmla="*/ 54833 w 107126"/>
                  <a:gd name="connsiteY4" fmla="*/ 123907 h 123907"/>
                  <a:gd name="connsiteX5" fmla="*/ 0 w 107126"/>
                  <a:gd name="connsiteY5" fmla="*/ 60261 h 123907"/>
                  <a:gd name="connsiteX6" fmla="*/ 55845 w 107126"/>
                  <a:gd name="connsiteY6" fmla="*/ 0 h 123907"/>
                  <a:gd name="connsiteX7" fmla="*/ 92737 w 107126"/>
                  <a:gd name="connsiteY7" fmla="*/ 17094 h 123907"/>
                  <a:gd name="connsiteX8" fmla="*/ 92737 w 107126"/>
                  <a:gd name="connsiteY8" fmla="*/ 2705 h 123907"/>
                  <a:gd name="connsiteX9" fmla="*/ 105268 w 107126"/>
                  <a:gd name="connsiteY9" fmla="*/ 2705 h 123907"/>
                  <a:gd name="connsiteX10" fmla="*/ 105268 w 107126"/>
                  <a:gd name="connsiteY10" fmla="*/ 36212 h 123907"/>
                  <a:gd name="connsiteX11" fmla="*/ 94780 w 107126"/>
                  <a:gd name="connsiteY11" fmla="*/ 36212 h 123907"/>
                  <a:gd name="connsiteX12" fmla="*/ 56875 w 107126"/>
                  <a:gd name="connsiteY12" fmla="*/ 12862 h 123907"/>
                  <a:gd name="connsiteX13" fmla="*/ 15070 w 107126"/>
                  <a:gd name="connsiteY13" fmla="*/ 60242 h 123907"/>
                  <a:gd name="connsiteX14" fmla="*/ 56194 w 107126"/>
                  <a:gd name="connsiteY14" fmla="*/ 111027 h 123907"/>
                  <a:gd name="connsiteX15" fmla="*/ 94614 w 107126"/>
                  <a:gd name="connsiteY15" fmla="*/ 74981 h 123907"/>
                  <a:gd name="connsiteX16" fmla="*/ 68044 w 107126"/>
                  <a:gd name="connsiteY16" fmla="*/ 74981 h 123907"/>
                  <a:gd name="connsiteX17" fmla="*/ 68044 w 107126"/>
                  <a:gd name="connsiteY17" fmla="*/ 63131 h 123907"/>
                  <a:gd name="connsiteX18" fmla="*/ 107126 w 107126"/>
                  <a:gd name="connsiteY18" fmla="*/ 63131 h 123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7126" h="123907">
                    <a:moveTo>
                      <a:pt x="107126" y="63150"/>
                    </a:moveTo>
                    <a:lnTo>
                      <a:pt x="107126" y="121202"/>
                    </a:lnTo>
                    <a:lnTo>
                      <a:pt x="94945" y="121202"/>
                    </a:lnTo>
                    <a:lnTo>
                      <a:pt x="94945" y="101404"/>
                    </a:lnTo>
                    <a:cubicBezTo>
                      <a:pt x="86481" y="115627"/>
                      <a:pt x="71926" y="123907"/>
                      <a:pt x="54833" y="123907"/>
                    </a:cubicBezTo>
                    <a:cubicBezTo>
                      <a:pt x="23184" y="123907"/>
                      <a:pt x="0" y="95810"/>
                      <a:pt x="0" y="60261"/>
                    </a:cubicBezTo>
                    <a:cubicBezTo>
                      <a:pt x="0" y="24712"/>
                      <a:pt x="24546" y="0"/>
                      <a:pt x="55845" y="0"/>
                    </a:cubicBezTo>
                    <a:cubicBezTo>
                      <a:pt x="71246" y="0"/>
                      <a:pt x="84273" y="6606"/>
                      <a:pt x="92737" y="17094"/>
                    </a:cubicBezTo>
                    <a:lnTo>
                      <a:pt x="92737" y="2705"/>
                    </a:lnTo>
                    <a:lnTo>
                      <a:pt x="105268" y="2705"/>
                    </a:lnTo>
                    <a:lnTo>
                      <a:pt x="105268" y="36212"/>
                    </a:lnTo>
                    <a:lnTo>
                      <a:pt x="94780" y="36212"/>
                    </a:lnTo>
                    <a:cubicBezTo>
                      <a:pt x="89204" y="21988"/>
                      <a:pt x="74815" y="12862"/>
                      <a:pt x="56875" y="12862"/>
                    </a:cubicBezTo>
                    <a:cubicBezTo>
                      <a:pt x="34206" y="12862"/>
                      <a:pt x="15070" y="31299"/>
                      <a:pt x="15070" y="60242"/>
                    </a:cubicBezTo>
                    <a:cubicBezTo>
                      <a:pt x="15070" y="88855"/>
                      <a:pt x="32845" y="111027"/>
                      <a:pt x="56194" y="111027"/>
                    </a:cubicBezTo>
                    <a:cubicBezTo>
                      <a:pt x="76158" y="111027"/>
                      <a:pt x="92075" y="98000"/>
                      <a:pt x="94614" y="74981"/>
                    </a:cubicBezTo>
                    <a:lnTo>
                      <a:pt x="68044" y="74981"/>
                    </a:lnTo>
                    <a:lnTo>
                      <a:pt x="68044" y="63131"/>
                    </a:lnTo>
                    <a:lnTo>
                      <a:pt x="107126" y="63131"/>
                    </a:lnTo>
                    <a:close/>
                  </a:path>
                </a:pathLst>
              </a:custGeom>
              <a:grpFill/>
              <a:ln w="9525" cap="flat">
                <a:solidFill>
                  <a:schemeClr val="bg1"/>
                </a:solidFill>
                <a:prstDash val="solid"/>
                <a:miter/>
              </a:ln>
            </p:spPr>
            <p:txBody>
              <a:bodyPr rtlCol="0" anchor="ctr"/>
              <a:lstStyle/>
              <a:p>
                <a:endParaRPr lang="en-US"/>
              </a:p>
            </p:txBody>
          </p:sp>
          <p:sp>
            <p:nvSpPr>
              <p:cNvPr id="19" name="Freeform: Shape 247">
                <a:extLst>
                  <a:ext uri="{FF2B5EF4-FFF2-40B4-BE49-F238E27FC236}">
                    <a16:creationId xmlns:a16="http://schemas.microsoft.com/office/drawing/2014/main" id="{E79935CD-4067-434C-BB24-B59D30C89531}"/>
                  </a:ext>
                </a:extLst>
              </p:cNvPr>
              <p:cNvSpPr/>
              <p:nvPr/>
            </p:nvSpPr>
            <p:spPr>
              <a:xfrm>
                <a:off x="5604289" y="4628039"/>
                <a:ext cx="78182" cy="118479"/>
              </a:xfrm>
              <a:custGeom>
                <a:avLst/>
                <a:gdLst>
                  <a:gd name="connsiteX0" fmla="*/ 78183 w 78182"/>
                  <a:gd name="connsiteY0" fmla="*/ 87843 h 118479"/>
                  <a:gd name="connsiteX1" fmla="*/ 78183 w 78182"/>
                  <a:gd name="connsiteY1" fmla="*/ 118479 h 118479"/>
                  <a:gd name="connsiteX2" fmla="*/ 0 w 78182"/>
                  <a:gd name="connsiteY2" fmla="*/ 118479 h 118479"/>
                  <a:gd name="connsiteX3" fmla="*/ 0 w 78182"/>
                  <a:gd name="connsiteY3" fmla="*/ 107310 h 118479"/>
                  <a:gd name="connsiteX4" fmla="*/ 14555 w 78182"/>
                  <a:gd name="connsiteY4" fmla="*/ 107310 h 118479"/>
                  <a:gd name="connsiteX5" fmla="*/ 14555 w 78182"/>
                  <a:gd name="connsiteY5" fmla="*/ 11169 h 118479"/>
                  <a:gd name="connsiteX6" fmla="*/ 0 w 78182"/>
                  <a:gd name="connsiteY6" fmla="*/ 11169 h 118479"/>
                  <a:gd name="connsiteX7" fmla="*/ 0 w 78182"/>
                  <a:gd name="connsiteY7" fmla="*/ 0 h 118479"/>
                  <a:gd name="connsiteX8" fmla="*/ 77851 w 78182"/>
                  <a:gd name="connsiteY8" fmla="*/ 0 h 118479"/>
                  <a:gd name="connsiteX9" fmla="*/ 77851 w 78182"/>
                  <a:gd name="connsiteY9" fmla="*/ 28263 h 118479"/>
                  <a:gd name="connsiteX10" fmla="*/ 64990 w 78182"/>
                  <a:gd name="connsiteY10" fmla="*/ 28263 h 118479"/>
                  <a:gd name="connsiteX11" fmla="*/ 64990 w 78182"/>
                  <a:gd name="connsiteY11" fmla="*/ 11169 h 118479"/>
                  <a:gd name="connsiteX12" fmla="*/ 28778 w 78182"/>
                  <a:gd name="connsiteY12" fmla="*/ 11169 h 118479"/>
                  <a:gd name="connsiteX13" fmla="*/ 28778 w 78182"/>
                  <a:gd name="connsiteY13" fmla="*/ 50766 h 118479"/>
                  <a:gd name="connsiteX14" fmla="*/ 64824 w 78182"/>
                  <a:gd name="connsiteY14" fmla="*/ 50766 h 118479"/>
                  <a:gd name="connsiteX15" fmla="*/ 64824 w 78182"/>
                  <a:gd name="connsiteY15" fmla="*/ 62616 h 118479"/>
                  <a:gd name="connsiteX16" fmla="*/ 28778 w 78182"/>
                  <a:gd name="connsiteY16" fmla="*/ 62616 h 118479"/>
                  <a:gd name="connsiteX17" fmla="*/ 28778 w 78182"/>
                  <a:gd name="connsiteY17" fmla="*/ 107292 h 118479"/>
                  <a:gd name="connsiteX18" fmla="*/ 65339 w 78182"/>
                  <a:gd name="connsiteY18" fmla="*/ 107292 h 118479"/>
                  <a:gd name="connsiteX19" fmla="*/ 65339 w 78182"/>
                  <a:gd name="connsiteY19" fmla="*/ 87824 h 118479"/>
                  <a:gd name="connsiteX20" fmla="*/ 78183 w 78182"/>
                  <a:gd name="connsiteY20" fmla="*/ 87824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182" h="118479">
                    <a:moveTo>
                      <a:pt x="78183" y="87843"/>
                    </a:moveTo>
                    <a:lnTo>
                      <a:pt x="78183" y="118479"/>
                    </a:lnTo>
                    <a:lnTo>
                      <a:pt x="0" y="118479"/>
                    </a:lnTo>
                    <a:lnTo>
                      <a:pt x="0" y="107310"/>
                    </a:lnTo>
                    <a:lnTo>
                      <a:pt x="14555" y="107310"/>
                    </a:lnTo>
                    <a:lnTo>
                      <a:pt x="14555" y="11169"/>
                    </a:lnTo>
                    <a:lnTo>
                      <a:pt x="0" y="11169"/>
                    </a:lnTo>
                    <a:lnTo>
                      <a:pt x="0" y="0"/>
                    </a:lnTo>
                    <a:lnTo>
                      <a:pt x="77851" y="0"/>
                    </a:lnTo>
                    <a:lnTo>
                      <a:pt x="77851" y="28263"/>
                    </a:lnTo>
                    <a:lnTo>
                      <a:pt x="64990" y="28263"/>
                    </a:lnTo>
                    <a:lnTo>
                      <a:pt x="64990" y="11169"/>
                    </a:lnTo>
                    <a:lnTo>
                      <a:pt x="28778" y="11169"/>
                    </a:lnTo>
                    <a:lnTo>
                      <a:pt x="28778" y="50766"/>
                    </a:lnTo>
                    <a:lnTo>
                      <a:pt x="64824" y="50766"/>
                    </a:lnTo>
                    <a:lnTo>
                      <a:pt x="64824" y="62616"/>
                    </a:lnTo>
                    <a:lnTo>
                      <a:pt x="28778" y="62616"/>
                    </a:lnTo>
                    <a:lnTo>
                      <a:pt x="28778" y="107292"/>
                    </a:lnTo>
                    <a:lnTo>
                      <a:pt x="65339" y="107292"/>
                    </a:lnTo>
                    <a:lnTo>
                      <a:pt x="65339" y="87824"/>
                    </a:lnTo>
                    <a:lnTo>
                      <a:pt x="78183" y="87824"/>
                    </a:lnTo>
                    <a:close/>
                  </a:path>
                </a:pathLst>
              </a:custGeom>
              <a:grpFill/>
              <a:ln w="9525" cap="flat">
                <a:solidFill>
                  <a:schemeClr val="bg1"/>
                </a:solidFill>
                <a:prstDash val="solid"/>
                <a:miter/>
              </a:ln>
            </p:spPr>
            <p:txBody>
              <a:bodyPr rtlCol="0" anchor="ctr"/>
              <a:lstStyle/>
              <a:p>
                <a:endParaRPr lang="en-US"/>
              </a:p>
            </p:txBody>
          </p:sp>
          <p:sp>
            <p:nvSpPr>
              <p:cNvPr id="20" name="Freeform: Shape 248">
                <a:extLst>
                  <a:ext uri="{FF2B5EF4-FFF2-40B4-BE49-F238E27FC236}">
                    <a16:creationId xmlns:a16="http://schemas.microsoft.com/office/drawing/2014/main" id="{2758D393-135B-4A9F-BB3B-AD3372DDD3E1}"/>
                  </a:ext>
                </a:extLst>
              </p:cNvPr>
              <p:cNvSpPr/>
              <p:nvPr/>
            </p:nvSpPr>
            <p:spPr>
              <a:xfrm>
                <a:off x="5710238" y="4628039"/>
                <a:ext cx="122195" cy="118479"/>
              </a:xfrm>
              <a:custGeom>
                <a:avLst/>
                <a:gdLst>
                  <a:gd name="connsiteX0" fmla="*/ 122196 w 122195"/>
                  <a:gd name="connsiteY0" fmla="*/ 11169 h 118479"/>
                  <a:gd name="connsiteX1" fmla="*/ 107641 w 122195"/>
                  <a:gd name="connsiteY1" fmla="*/ 11169 h 118479"/>
                  <a:gd name="connsiteX2" fmla="*/ 107641 w 122195"/>
                  <a:gd name="connsiteY2" fmla="*/ 118479 h 118479"/>
                  <a:gd name="connsiteX3" fmla="*/ 92571 w 122195"/>
                  <a:gd name="connsiteY3" fmla="*/ 118479 h 118479"/>
                  <a:gd name="connsiteX4" fmla="*/ 27416 w 122195"/>
                  <a:gd name="connsiteY4" fmla="*/ 21160 h 118479"/>
                  <a:gd name="connsiteX5" fmla="*/ 27416 w 122195"/>
                  <a:gd name="connsiteY5" fmla="*/ 107310 h 118479"/>
                  <a:gd name="connsiteX6" fmla="*/ 41971 w 122195"/>
                  <a:gd name="connsiteY6" fmla="*/ 107310 h 118479"/>
                  <a:gd name="connsiteX7" fmla="*/ 41971 w 122195"/>
                  <a:gd name="connsiteY7" fmla="*/ 118479 h 118479"/>
                  <a:gd name="connsiteX8" fmla="*/ 0 w 122195"/>
                  <a:gd name="connsiteY8" fmla="*/ 118479 h 118479"/>
                  <a:gd name="connsiteX9" fmla="*/ 0 w 122195"/>
                  <a:gd name="connsiteY9" fmla="*/ 107310 h 118479"/>
                  <a:gd name="connsiteX10" fmla="*/ 14555 w 122195"/>
                  <a:gd name="connsiteY10" fmla="*/ 107310 h 118479"/>
                  <a:gd name="connsiteX11" fmla="*/ 14555 w 122195"/>
                  <a:gd name="connsiteY11" fmla="*/ 11169 h 118479"/>
                  <a:gd name="connsiteX12" fmla="*/ 0 w 122195"/>
                  <a:gd name="connsiteY12" fmla="*/ 11169 h 118479"/>
                  <a:gd name="connsiteX13" fmla="*/ 0 w 122195"/>
                  <a:gd name="connsiteY13" fmla="*/ 0 h 118479"/>
                  <a:gd name="connsiteX14" fmla="*/ 29275 w 122195"/>
                  <a:gd name="connsiteY14" fmla="*/ 0 h 118479"/>
                  <a:gd name="connsiteX15" fmla="*/ 94780 w 122195"/>
                  <a:gd name="connsiteY15" fmla="*/ 96988 h 118479"/>
                  <a:gd name="connsiteX16" fmla="*/ 94780 w 122195"/>
                  <a:gd name="connsiteY16" fmla="*/ 11169 h 118479"/>
                  <a:gd name="connsiteX17" fmla="*/ 80225 w 122195"/>
                  <a:gd name="connsiteY17" fmla="*/ 11169 h 118479"/>
                  <a:gd name="connsiteX18" fmla="*/ 80225 w 122195"/>
                  <a:gd name="connsiteY18" fmla="*/ 0 h 118479"/>
                  <a:gd name="connsiteX19" fmla="*/ 122196 w 122195"/>
                  <a:gd name="connsiteY19" fmla="*/ 0 h 118479"/>
                  <a:gd name="connsiteX20" fmla="*/ 122196 w 122195"/>
                  <a:gd name="connsiteY20"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195" h="118479">
                    <a:moveTo>
                      <a:pt x="122196" y="11169"/>
                    </a:moveTo>
                    <a:lnTo>
                      <a:pt x="107641" y="11169"/>
                    </a:lnTo>
                    <a:lnTo>
                      <a:pt x="107641" y="118479"/>
                    </a:lnTo>
                    <a:lnTo>
                      <a:pt x="92571" y="118479"/>
                    </a:lnTo>
                    <a:lnTo>
                      <a:pt x="27416" y="21160"/>
                    </a:lnTo>
                    <a:lnTo>
                      <a:pt x="27416" y="107310"/>
                    </a:lnTo>
                    <a:lnTo>
                      <a:pt x="41971" y="107310"/>
                    </a:lnTo>
                    <a:lnTo>
                      <a:pt x="41971" y="118479"/>
                    </a:lnTo>
                    <a:lnTo>
                      <a:pt x="0" y="118479"/>
                    </a:lnTo>
                    <a:lnTo>
                      <a:pt x="0" y="107310"/>
                    </a:lnTo>
                    <a:lnTo>
                      <a:pt x="14555" y="107310"/>
                    </a:lnTo>
                    <a:lnTo>
                      <a:pt x="14555" y="11169"/>
                    </a:lnTo>
                    <a:lnTo>
                      <a:pt x="0" y="11169"/>
                    </a:lnTo>
                    <a:lnTo>
                      <a:pt x="0" y="0"/>
                    </a:lnTo>
                    <a:lnTo>
                      <a:pt x="29275" y="0"/>
                    </a:lnTo>
                    <a:lnTo>
                      <a:pt x="94780" y="96988"/>
                    </a:lnTo>
                    <a:lnTo>
                      <a:pt x="94780" y="11169"/>
                    </a:lnTo>
                    <a:lnTo>
                      <a:pt x="80225" y="11169"/>
                    </a:lnTo>
                    <a:lnTo>
                      <a:pt x="80225" y="0"/>
                    </a:lnTo>
                    <a:lnTo>
                      <a:pt x="122196" y="0"/>
                    </a:lnTo>
                    <a:lnTo>
                      <a:pt x="122196" y="11169"/>
                    </a:lnTo>
                    <a:close/>
                  </a:path>
                </a:pathLst>
              </a:custGeom>
              <a:grpFill/>
              <a:ln w="9525" cap="flat">
                <a:solidFill>
                  <a:schemeClr val="bg1"/>
                </a:solidFill>
                <a:prstDash val="solid"/>
                <a:miter/>
              </a:ln>
            </p:spPr>
            <p:txBody>
              <a:bodyPr rtlCol="0" anchor="ctr"/>
              <a:lstStyle/>
              <a:p>
                <a:endParaRPr lang="en-US"/>
              </a:p>
            </p:txBody>
          </p:sp>
          <p:sp>
            <p:nvSpPr>
              <p:cNvPr id="21" name="Freeform: Shape 249">
                <a:extLst>
                  <a:ext uri="{FF2B5EF4-FFF2-40B4-BE49-F238E27FC236}">
                    <a16:creationId xmlns:a16="http://schemas.microsoft.com/office/drawing/2014/main" id="{A6906718-8DEF-4688-ABF8-508FBD37699D}"/>
                  </a:ext>
                </a:extLst>
              </p:cNvPr>
              <p:cNvSpPr/>
              <p:nvPr/>
            </p:nvSpPr>
            <p:spPr>
              <a:xfrm>
                <a:off x="5857826" y="4628039"/>
                <a:ext cx="104090" cy="118479"/>
              </a:xfrm>
              <a:custGeom>
                <a:avLst/>
                <a:gdLst>
                  <a:gd name="connsiteX0" fmla="*/ 104090 w 104090"/>
                  <a:gd name="connsiteY0" fmla="*/ 58899 h 118479"/>
                  <a:gd name="connsiteX1" fmla="*/ 46203 w 104090"/>
                  <a:gd name="connsiteY1" fmla="*/ 118479 h 118479"/>
                  <a:gd name="connsiteX2" fmla="*/ 0 w 104090"/>
                  <a:gd name="connsiteY2" fmla="*/ 118479 h 118479"/>
                  <a:gd name="connsiteX3" fmla="*/ 0 w 104090"/>
                  <a:gd name="connsiteY3" fmla="*/ 107310 h 118479"/>
                  <a:gd name="connsiteX4" fmla="*/ 14555 w 104090"/>
                  <a:gd name="connsiteY4" fmla="*/ 107310 h 118479"/>
                  <a:gd name="connsiteX5" fmla="*/ 14555 w 104090"/>
                  <a:gd name="connsiteY5" fmla="*/ 11169 h 118479"/>
                  <a:gd name="connsiteX6" fmla="*/ 0 w 104090"/>
                  <a:gd name="connsiteY6" fmla="*/ 11169 h 118479"/>
                  <a:gd name="connsiteX7" fmla="*/ 0 w 104090"/>
                  <a:gd name="connsiteY7" fmla="*/ 0 h 118479"/>
                  <a:gd name="connsiteX8" fmla="*/ 45191 w 104090"/>
                  <a:gd name="connsiteY8" fmla="*/ 0 h 118479"/>
                  <a:gd name="connsiteX9" fmla="*/ 104090 w 104090"/>
                  <a:gd name="connsiteY9" fmla="*/ 58899 h 118479"/>
                  <a:gd name="connsiteX10" fmla="*/ 88855 w 104090"/>
                  <a:gd name="connsiteY10" fmla="*/ 58402 h 118479"/>
                  <a:gd name="connsiteX11" fmla="*/ 42652 w 104090"/>
                  <a:gd name="connsiteY11" fmla="*/ 11187 h 118479"/>
                  <a:gd name="connsiteX12" fmla="*/ 28778 w 104090"/>
                  <a:gd name="connsiteY12" fmla="*/ 11187 h 118479"/>
                  <a:gd name="connsiteX13" fmla="*/ 28778 w 104090"/>
                  <a:gd name="connsiteY13" fmla="*/ 107329 h 118479"/>
                  <a:gd name="connsiteX14" fmla="*/ 43848 w 104090"/>
                  <a:gd name="connsiteY14" fmla="*/ 107329 h 118479"/>
                  <a:gd name="connsiteX15" fmla="*/ 88855 w 104090"/>
                  <a:gd name="connsiteY15" fmla="*/ 58402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090" h="118479">
                    <a:moveTo>
                      <a:pt x="104090" y="58899"/>
                    </a:moveTo>
                    <a:cubicBezTo>
                      <a:pt x="104090" y="95111"/>
                      <a:pt x="82764" y="118479"/>
                      <a:pt x="46203" y="118479"/>
                    </a:cubicBezTo>
                    <a:lnTo>
                      <a:pt x="0" y="118479"/>
                    </a:lnTo>
                    <a:lnTo>
                      <a:pt x="0" y="107310"/>
                    </a:lnTo>
                    <a:lnTo>
                      <a:pt x="14555" y="107310"/>
                    </a:lnTo>
                    <a:lnTo>
                      <a:pt x="14555" y="11169"/>
                    </a:lnTo>
                    <a:lnTo>
                      <a:pt x="0" y="11169"/>
                    </a:lnTo>
                    <a:lnTo>
                      <a:pt x="0" y="0"/>
                    </a:lnTo>
                    <a:lnTo>
                      <a:pt x="45191" y="0"/>
                    </a:lnTo>
                    <a:cubicBezTo>
                      <a:pt x="81072" y="18"/>
                      <a:pt x="104090" y="22522"/>
                      <a:pt x="104090" y="58899"/>
                    </a:cubicBezTo>
                    <a:close/>
                    <a:moveTo>
                      <a:pt x="88855" y="58402"/>
                    </a:moveTo>
                    <a:cubicBezTo>
                      <a:pt x="88855" y="28097"/>
                      <a:pt x="70915" y="11187"/>
                      <a:pt x="42652" y="11187"/>
                    </a:cubicBezTo>
                    <a:lnTo>
                      <a:pt x="28778" y="11187"/>
                    </a:lnTo>
                    <a:lnTo>
                      <a:pt x="28778" y="107329"/>
                    </a:lnTo>
                    <a:lnTo>
                      <a:pt x="43848" y="107329"/>
                    </a:lnTo>
                    <a:cubicBezTo>
                      <a:pt x="72607" y="107310"/>
                      <a:pt x="88855" y="90382"/>
                      <a:pt x="88855" y="58402"/>
                    </a:cubicBezTo>
                    <a:close/>
                  </a:path>
                </a:pathLst>
              </a:custGeom>
              <a:grpFill/>
              <a:ln w="9525" cap="flat">
                <a:solidFill>
                  <a:schemeClr val="bg1"/>
                </a:solidFill>
                <a:prstDash val="solid"/>
                <a:miter/>
              </a:ln>
            </p:spPr>
            <p:txBody>
              <a:bodyPr rtlCol="0" anchor="ctr"/>
              <a:lstStyle/>
              <a:p>
                <a:endParaRPr lang="en-US"/>
              </a:p>
            </p:txBody>
          </p:sp>
          <p:sp>
            <p:nvSpPr>
              <p:cNvPr id="22" name="Freeform: Shape 250">
                <a:extLst>
                  <a:ext uri="{FF2B5EF4-FFF2-40B4-BE49-F238E27FC236}">
                    <a16:creationId xmlns:a16="http://schemas.microsoft.com/office/drawing/2014/main" id="{1AFF29E4-E109-4E7B-B8FB-C5AB9C412286}"/>
                  </a:ext>
                </a:extLst>
              </p:cNvPr>
              <p:cNvSpPr/>
              <p:nvPr/>
            </p:nvSpPr>
            <p:spPr>
              <a:xfrm>
                <a:off x="5988983" y="4628039"/>
                <a:ext cx="78201" cy="118479"/>
              </a:xfrm>
              <a:custGeom>
                <a:avLst/>
                <a:gdLst>
                  <a:gd name="connsiteX0" fmla="*/ 78201 w 78201"/>
                  <a:gd name="connsiteY0" fmla="*/ 87843 h 118479"/>
                  <a:gd name="connsiteX1" fmla="*/ 78201 w 78201"/>
                  <a:gd name="connsiteY1" fmla="*/ 118479 h 118479"/>
                  <a:gd name="connsiteX2" fmla="*/ 0 w 78201"/>
                  <a:gd name="connsiteY2" fmla="*/ 118479 h 118479"/>
                  <a:gd name="connsiteX3" fmla="*/ 0 w 78201"/>
                  <a:gd name="connsiteY3" fmla="*/ 107310 h 118479"/>
                  <a:gd name="connsiteX4" fmla="*/ 14555 w 78201"/>
                  <a:gd name="connsiteY4" fmla="*/ 107310 h 118479"/>
                  <a:gd name="connsiteX5" fmla="*/ 14555 w 78201"/>
                  <a:gd name="connsiteY5" fmla="*/ 11169 h 118479"/>
                  <a:gd name="connsiteX6" fmla="*/ 0 w 78201"/>
                  <a:gd name="connsiteY6" fmla="*/ 11169 h 118479"/>
                  <a:gd name="connsiteX7" fmla="*/ 0 w 78201"/>
                  <a:gd name="connsiteY7" fmla="*/ 0 h 118479"/>
                  <a:gd name="connsiteX8" fmla="*/ 77851 w 78201"/>
                  <a:gd name="connsiteY8" fmla="*/ 0 h 118479"/>
                  <a:gd name="connsiteX9" fmla="*/ 77851 w 78201"/>
                  <a:gd name="connsiteY9" fmla="*/ 28263 h 118479"/>
                  <a:gd name="connsiteX10" fmla="*/ 64990 w 78201"/>
                  <a:gd name="connsiteY10" fmla="*/ 28263 h 118479"/>
                  <a:gd name="connsiteX11" fmla="*/ 64990 w 78201"/>
                  <a:gd name="connsiteY11" fmla="*/ 11169 h 118479"/>
                  <a:gd name="connsiteX12" fmla="*/ 28778 w 78201"/>
                  <a:gd name="connsiteY12" fmla="*/ 11169 h 118479"/>
                  <a:gd name="connsiteX13" fmla="*/ 28778 w 78201"/>
                  <a:gd name="connsiteY13" fmla="*/ 50766 h 118479"/>
                  <a:gd name="connsiteX14" fmla="*/ 64824 w 78201"/>
                  <a:gd name="connsiteY14" fmla="*/ 50766 h 118479"/>
                  <a:gd name="connsiteX15" fmla="*/ 64824 w 78201"/>
                  <a:gd name="connsiteY15" fmla="*/ 62616 h 118479"/>
                  <a:gd name="connsiteX16" fmla="*/ 28778 w 78201"/>
                  <a:gd name="connsiteY16" fmla="*/ 62616 h 118479"/>
                  <a:gd name="connsiteX17" fmla="*/ 28778 w 78201"/>
                  <a:gd name="connsiteY17" fmla="*/ 107292 h 118479"/>
                  <a:gd name="connsiteX18" fmla="*/ 65339 w 78201"/>
                  <a:gd name="connsiteY18" fmla="*/ 107292 h 118479"/>
                  <a:gd name="connsiteX19" fmla="*/ 65339 w 78201"/>
                  <a:gd name="connsiteY19" fmla="*/ 87824 h 118479"/>
                  <a:gd name="connsiteX20" fmla="*/ 78201 w 78201"/>
                  <a:gd name="connsiteY20" fmla="*/ 87824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201" h="118479">
                    <a:moveTo>
                      <a:pt x="78201" y="87843"/>
                    </a:moveTo>
                    <a:lnTo>
                      <a:pt x="78201" y="118479"/>
                    </a:lnTo>
                    <a:lnTo>
                      <a:pt x="0" y="118479"/>
                    </a:lnTo>
                    <a:lnTo>
                      <a:pt x="0" y="107310"/>
                    </a:lnTo>
                    <a:lnTo>
                      <a:pt x="14555" y="107310"/>
                    </a:lnTo>
                    <a:lnTo>
                      <a:pt x="14555" y="11169"/>
                    </a:lnTo>
                    <a:lnTo>
                      <a:pt x="0" y="11169"/>
                    </a:lnTo>
                    <a:lnTo>
                      <a:pt x="0" y="0"/>
                    </a:lnTo>
                    <a:lnTo>
                      <a:pt x="77851" y="0"/>
                    </a:lnTo>
                    <a:lnTo>
                      <a:pt x="77851" y="28263"/>
                    </a:lnTo>
                    <a:lnTo>
                      <a:pt x="64990" y="28263"/>
                    </a:lnTo>
                    <a:lnTo>
                      <a:pt x="64990" y="11169"/>
                    </a:lnTo>
                    <a:lnTo>
                      <a:pt x="28778" y="11169"/>
                    </a:lnTo>
                    <a:lnTo>
                      <a:pt x="28778" y="50766"/>
                    </a:lnTo>
                    <a:lnTo>
                      <a:pt x="64824" y="50766"/>
                    </a:lnTo>
                    <a:lnTo>
                      <a:pt x="64824" y="62616"/>
                    </a:lnTo>
                    <a:lnTo>
                      <a:pt x="28778" y="62616"/>
                    </a:lnTo>
                    <a:lnTo>
                      <a:pt x="28778" y="107292"/>
                    </a:lnTo>
                    <a:lnTo>
                      <a:pt x="65339" y="107292"/>
                    </a:lnTo>
                    <a:lnTo>
                      <a:pt x="65339" y="87824"/>
                    </a:lnTo>
                    <a:lnTo>
                      <a:pt x="78201" y="87824"/>
                    </a:lnTo>
                    <a:close/>
                  </a:path>
                </a:pathLst>
              </a:custGeom>
              <a:grpFill/>
              <a:ln w="9525" cap="flat">
                <a:solidFill>
                  <a:schemeClr val="bg1"/>
                </a:solidFill>
                <a:prstDash val="solid"/>
                <a:miter/>
              </a:ln>
            </p:spPr>
            <p:txBody>
              <a:bodyPr rtlCol="0" anchor="ctr"/>
              <a:lstStyle/>
              <a:p>
                <a:endParaRPr lang="en-US"/>
              </a:p>
            </p:txBody>
          </p:sp>
          <p:sp>
            <p:nvSpPr>
              <p:cNvPr id="23" name="Freeform: Shape 251">
                <a:extLst>
                  <a:ext uri="{FF2B5EF4-FFF2-40B4-BE49-F238E27FC236}">
                    <a16:creationId xmlns:a16="http://schemas.microsoft.com/office/drawing/2014/main" id="{79E14804-9E27-4855-A36D-EB19AFF980ED}"/>
                  </a:ext>
                </a:extLst>
              </p:cNvPr>
              <p:cNvSpPr/>
              <p:nvPr/>
            </p:nvSpPr>
            <p:spPr>
              <a:xfrm>
                <a:off x="6094950" y="4628039"/>
                <a:ext cx="98331" cy="118479"/>
              </a:xfrm>
              <a:custGeom>
                <a:avLst/>
                <a:gdLst>
                  <a:gd name="connsiteX0" fmla="*/ 98331 w 98331"/>
                  <a:gd name="connsiteY0" fmla="*/ 107310 h 118479"/>
                  <a:gd name="connsiteX1" fmla="*/ 98331 w 98331"/>
                  <a:gd name="connsiteY1" fmla="*/ 118479 h 118479"/>
                  <a:gd name="connsiteX2" fmla="*/ 73288 w 98331"/>
                  <a:gd name="connsiteY2" fmla="*/ 118479 h 118479"/>
                  <a:gd name="connsiteX3" fmla="*/ 44860 w 98331"/>
                  <a:gd name="connsiteY3" fmla="*/ 68044 h 118479"/>
                  <a:gd name="connsiteX4" fmla="*/ 28778 w 98331"/>
                  <a:gd name="connsiteY4" fmla="*/ 68044 h 118479"/>
                  <a:gd name="connsiteX5" fmla="*/ 28778 w 98331"/>
                  <a:gd name="connsiteY5" fmla="*/ 107310 h 118479"/>
                  <a:gd name="connsiteX6" fmla="*/ 42321 w 98331"/>
                  <a:gd name="connsiteY6" fmla="*/ 107310 h 118479"/>
                  <a:gd name="connsiteX7" fmla="*/ 42321 w 98331"/>
                  <a:gd name="connsiteY7" fmla="*/ 118479 h 118479"/>
                  <a:gd name="connsiteX8" fmla="*/ 0 w 98331"/>
                  <a:gd name="connsiteY8" fmla="*/ 118479 h 118479"/>
                  <a:gd name="connsiteX9" fmla="*/ 0 w 98331"/>
                  <a:gd name="connsiteY9" fmla="*/ 107310 h 118479"/>
                  <a:gd name="connsiteX10" fmla="*/ 14555 w 98331"/>
                  <a:gd name="connsiteY10" fmla="*/ 107310 h 118479"/>
                  <a:gd name="connsiteX11" fmla="*/ 14555 w 98331"/>
                  <a:gd name="connsiteY11" fmla="*/ 11169 h 118479"/>
                  <a:gd name="connsiteX12" fmla="*/ 0 w 98331"/>
                  <a:gd name="connsiteY12" fmla="*/ 11169 h 118479"/>
                  <a:gd name="connsiteX13" fmla="*/ 0 w 98331"/>
                  <a:gd name="connsiteY13" fmla="*/ 0 h 118479"/>
                  <a:gd name="connsiteX14" fmla="*/ 47215 w 98331"/>
                  <a:gd name="connsiteY14" fmla="*/ 0 h 118479"/>
                  <a:gd name="connsiteX15" fmla="*/ 82764 w 98331"/>
                  <a:gd name="connsiteY15" fmla="*/ 32329 h 118479"/>
                  <a:gd name="connsiteX16" fmla="*/ 58568 w 98331"/>
                  <a:gd name="connsiteY16" fmla="*/ 64990 h 118479"/>
                  <a:gd name="connsiteX17" fmla="*/ 83280 w 98331"/>
                  <a:gd name="connsiteY17" fmla="*/ 107310 h 118479"/>
                  <a:gd name="connsiteX18" fmla="*/ 98331 w 98331"/>
                  <a:gd name="connsiteY18" fmla="*/ 107310 h 118479"/>
                  <a:gd name="connsiteX19" fmla="*/ 67860 w 98331"/>
                  <a:gd name="connsiteY19" fmla="*/ 32513 h 118479"/>
                  <a:gd name="connsiteX20" fmla="*/ 45853 w 98331"/>
                  <a:gd name="connsiteY20" fmla="*/ 10856 h 118479"/>
                  <a:gd name="connsiteX21" fmla="*/ 28760 w 98331"/>
                  <a:gd name="connsiteY21" fmla="*/ 10856 h 118479"/>
                  <a:gd name="connsiteX22" fmla="*/ 28760 w 98331"/>
                  <a:gd name="connsiteY22" fmla="*/ 57225 h 118479"/>
                  <a:gd name="connsiteX23" fmla="*/ 43829 w 98331"/>
                  <a:gd name="connsiteY23" fmla="*/ 57225 h 118479"/>
                  <a:gd name="connsiteX24" fmla="*/ 67860 w 98331"/>
                  <a:gd name="connsiteY24" fmla="*/ 32513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8331" h="118479">
                    <a:moveTo>
                      <a:pt x="98331" y="107310"/>
                    </a:moveTo>
                    <a:lnTo>
                      <a:pt x="98331" y="118479"/>
                    </a:lnTo>
                    <a:lnTo>
                      <a:pt x="73288" y="118479"/>
                    </a:lnTo>
                    <a:lnTo>
                      <a:pt x="44860" y="68044"/>
                    </a:lnTo>
                    <a:lnTo>
                      <a:pt x="28778" y="68044"/>
                    </a:lnTo>
                    <a:lnTo>
                      <a:pt x="28778" y="107310"/>
                    </a:lnTo>
                    <a:lnTo>
                      <a:pt x="42321" y="107310"/>
                    </a:lnTo>
                    <a:lnTo>
                      <a:pt x="42321" y="118479"/>
                    </a:lnTo>
                    <a:lnTo>
                      <a:pt x="0" y="118479"/>
                    </a:lnTo>
                    <a:lnTo>
                      <a:pt x="0" y="107310"/>
                    </a:lnTo>
                    <a:lnTo>
                      <a:pt x="14555" y="107310"/>
                    </a:lnTo>
                    <a:lnTo>
                      <a:pt x="14555" y="11169"/>
                    </a:lnTo>
                    <a:lnTo>
                      <a:pt x="0" y="11169"/>
                    </a:lnTo>
                    <a:lnTo>
                      <a:pt x="0" y="0"/>
                    </a:lnTo>
                    <a:lnTo>
                      <a:pt x="47215" y="0"/>
                    </a:lnTo>
                    <a:cubicBezTo>
                      <a:pt x="66848" y="0"/>
                      <a:pt x="82764" y="14058"/>
                      <a:pt x="82764" y="32329"/>
                    </a:cubicBezTo>
                    <a:cubicBezTo>
                      <a:pt x="82764" y="47049"/>
                      <a:pt x="72773" y="59580"/>
                      <a:pt x="58568" y="64990"/>
                    </a:cubicBezTo>
                    <a:lnTo>
                      <a:pt x="83280" y="107310"/>
                    </a:lnTo>
                    <a:lnTo>
                      <a:pt x="98331" y="107310"/>
                    </a:lnTo>
                    <a:close/>
                    <a:moveTo>
                      <a:pt x="67860" y="32513"/>
                    </a:moveTo>
                    <a:cubicBezTo>
                      <a:pt x="67860" y="19320"/>
                      <a:pt x="58550" y="10856"/>
                      <a:pt x="45853" y="10856"/>
                    </a:cubicBezTo>
                    <a:lnTo>
                      <a:pt x="28760" y="10856"/>
                    </a:lnTo>
                    <a:lnTo>
                      <a:pt x="28760" y="57225"/>
                    </a:lnTo>
                    <a:lnTo>
                      <a:pt x="43829" y="57225"/>
                    </a:lnTo>
                    <a:cubicBezTo>
                      <a:pt x="58053" y="57206"/>
                      <a:pt x="67860" y="47730"/>
                      <a:pt x="67860" y="32513"/>
                    </a:cubicBezTo>
                    <a:close/>
                  </a:path>
                </a:pathLst>
              </a:custGeom>
              <a:grpFill/>
              <a:ln w="9525" cap="flat">
                <a:solidFill>
                  <a:schemeClr val="bg1"/>
                </a:solidFill>
                <a:prstDash val="solid"/>
                <a:miter/>
              </a:ln>
            </p:spPr>
            <p:txBody>
              <a:bodyPr rtlCol="0" anchor="ctr"/>
              <a:lstStyle/>
              <a:p>
                <a:endParaRPr lang="en-US"/>
              </a:p>
            </p:txBody>
          </p:sp>
        </p:grpSp>
        <p:grpSp>
          <p:nvGrpSpPr>
            <p:cNvPr id="12" name="Graphic 228">
              <a:extLst>
                <a:ext uri="{FF2B5EF4-FFF2-40B4-BE49-F238E27FC236}">
                  <a16:creationId xmlns:a16="http://schemas.microsoft.com/office/drawing/2014/main" id="{CB938592-2785-472E-B6D3-131C38AD48E4}"/>
                </a:ext>
              </a:extLst>
            </p:cNvPr>
            <p:cNvGrpSpPr/>
            <p:nvPr/>
          </p:nvGrpSpPr>
          <p:grpSpPr>
            <a:xfrm>
              <a:off x="5530357" y="3716362"/>
              <a:ext cx="593959" cy="737923"/>
              <a:chOff x="5530357" y="3716362"/>
              <a:chExt cx="593959" cy="737923"/>
            </a:xfrm>
            <a:grpFill/>
          </p:grpSpPr>
          <p:sp>
            <p:nvSpPr>
              <p:cNvPr id="14" name="Freeform: Shape 253">
                <a:extLst>
                  <a:ext uri="{FF2B5EF4-FFF2-40B4-BE49-F238E27FC236}">
                    <a16:creationId xmlns:a16="http://schemas.microsoft.com/office/drawing/2014/main" id="{7E1B423B-352F-4C90-A1FF-F9985E70BEFB}"/>
                  </a:ext>
                </a:extLst>
              </p:cNvPr>
              <p:cNvSpPr/>
              <p:nvPr/>
            </p:nvSpPr>
            <p:spPr>
              <a:xfrm>
                <a:off x="5530357" y="3935233"/>
                <a:ext cx="265165" cy="519052"/>
              </a:xfrm>
              <a:custGeom>
                <a:avLst/>
                <a:gdLst>
                  <a:gd name="connsiteX0" fmla="*/ 178869 w 265165"/>
                  <a:gd name="connsiteY0" fmla="*/ 519053 h 519052"/>
                  <a:gd name="connsiteX1" fmla="*/ 80759 w 265165"/>
                  <a:gd name="connsiteY1" fmla="*/ 519053 h 519052"/>
                  <a:gd name="connsiteX2" fmla="*/ 59838 w 265165"/>
                  <a:gd name="connsiteY2" fmla="*/ 265166 h 519052"/>
                  <a:gd name="connsiteX3" fmla="*/ 0 w 265165"/>
                  <a:gd name="connsiteY3" fmla="*/ 265166 h 519052"/>
                  <a:gd name="connsiteX4" fmla="*/ 0 w 265165"/>
                  <a:gd name="connsiteY4" fmla="*/ 0 h 519052"/>
                  <a:gd name="connsiteX5" fmla="*/ 265166 w 265165"/>
                  <a:gd name="connsiteY5" fmla="*/ 0 h 519052"/>
                  <a:gd name="connsiteX6" fmla="*/ 265166 w 265165"/>
                  <a:gd name="connsiteY6" fmla="*/ 265166 h 519052"/>
                  <a:gd name="connsiteX7" fmla="*/ 199808 w 265165"/>
                  <a:gd name="connsiteY7" fmla="*/ 265166 h 519052"/>
                  <a:gd name="connsiteX8" fmla="*/ 178869 w 265165"/>
                  <a:gd name="connsiteY8" fmla="*/ 519053 h 519052"/>
                  <a:gd name="connsiteX9" fmla="*/ 91136 w 265165"/>
                  <a:gd name="connsiteY9" fmla="*/ 507755 h 519052"/>
                  <a:gd name="connsiteX10" fmla="*/ 168472 w 265165"/>
                  <a:gd name="connsiteY10" fmla="*/ 507755 h 519052"/>
                  <a:gd name="connsiteX11" fmla="*/ 189394 w 265165"/>
                  <a:gd name="connsiteY11" fmla="*/ 253868 h 519052"/>
                  <a:gd name="connsiteX12" fmla="*/ 253868 w 265165"/>
                  <a:gd name="connsiteY12" fmla="*/ 253868 h 519052"/>
                  <a:gd name="connsiteX13" fmla="*/ 253868 w 265165"/>
                  <a:gd name="connsiteY13" fmla="*/ 11279 h 519052"/>
                  <a:gd name="connsiteX14" fmla="*/ 11279 w 265165"/>
                  <a:gd name="connsiteY14" fmla="*/ 11279 h 519052"/>
                  <a:gd name="connsiteX15" fmla="*/ 11279 w 265165"/>
                  <a:gd name="connsiteY15" fmla="*/ 253868 h 519052"/>
                  <a:gd name="connsiteX16" fmla="*/ 70215 w 265165"/>
                  <a:gd name="connsiteY16" fmla="*/ 253868 h 519052"/>
                  <a:gd name="connsiteX17" fmla="*/ 91136 w 265165"/>
                  <a:gd name="connsiteY17" fmla="*/ 507755 h 519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5165" h="519052">
                    <a:moveTo>
                      <a:pt x="178869" y="519053"/>
                    </a:moveTo>
                    <a:lnTo>
                      <a:pt x="80759" y="519053"/>
                    </a:lnTo>
                    <a:lnTo>
                      <a:pt x="59838" y="265166"/>
                    </a:lnTo>
                    <a:lnTo>
                      <a:pt x="0" y="265166"/>
                    </a:lnTo>
                    <a:lnTo>
                      <a:pt x="0" y="0"/>
                    </a:lnTo>
                    <a:lnTo>
                      <a:pt x="265166" y="0"/>
                    </a:lnTo>
                    <a:lnTo>
                      <a:pt x="265166" y="265166"/>
                    </a:lnTo>
                    <a:lnTo>
                      <a:pt x="199808" y="265166"/>
                    </a:lnTo>
                    <a:lnTo>
                      <a:pt x="178869" y="519053"/>
                    </a:lnTo>
                    <a:close/>
                    <a:moveTo>
                      <a:pt x="91136" y="507755"/>
                    </a:moveTo>
                    <a:lnTo>
                      <a:pt x="168472" y="507755"/>
                    </a:lnTo>
                    <a:lnTo>
                      <a:pt x="189394" y="253868"/>
                    </a:lnTo>
                    <a:lnTo>
                      <a:pt x="253868" y="253868"/>
                    </a:lnTo>
                    <a:lnTo>
                      <a:pt x="253868" y="11279"/>
                    </a:lnTo>
                    <a:lnTo>
                      <a:pt x="11279" y="11279"/>
                    </a:lnTo>
                    <a:lnTo>
                      <a:pt x="11279" y="253868"/>
                    </a:lnTo>
                    <a:lnTo>
                      <a:pt x="70215" y="253868"/>
                    </a:lnTo>
                    <a:lnTo>
                      <a:pt x="91136" y="507755"/>
                    </a:lnTo>
                    <a:close/>
                  </a:path>
                </a:pathLst>
              </a:custGeom>
              <a:grpFill/>
              <a:ln w="9525" cap="flat">
                <a:solidFill>
                  <a:schemeClr val="bg1"/>
                </a:solidFill>
                <a:prstDash val="solid"/>
                <a:miter/>
              </a:ln>
            </p:spPr>
            <p:txBody>
              <a:bodyPr rtlCol="0" anchor="ctr"/>
              <a:lstStyle/>
              <a:p>
                <a:endParaRPr lang="en-US"/>
              </a:p>
            </p:txBody>
          </p:sp>
          <p:sp>
            <p:nvSpPr>
              <p:cNvPr id="15" name="Freeform: Shape 254">
                <a:extLst>
                  <a:ext uri="{FF2B5EF4-FFF2-40B4-BE49-F238E27FC236}">
                    <a16:creationId xmlns:a16="http://schemas.microsoft.com/office/drawing/2014/main" id="{CCFEE6E8-8868-439F-BFBB-84C8D212B738}"/>
                  </a:ext>
                </a:extLst>
              </p:cNvPr>
              <p:cNvSpPr/>
              <p:nvPr/>
            </p:nvSpPr>
            <p:spPr>
              <a:xfrm>
                <a:off x="5891076" y="3935233"/>
                <a:ext cx="233241" cy="519052"/>
              </a:xfrm>
              <a:custGeom>
                <a:avLst/>
                <a:gdLst>
                  <a:gd name="connsiteX0" fmla="*/ 165676 w 233241"/>
                  <a:gd name="connsiteY0" fmla="*/ 519053 h 519052"/>
                  <a:gd name="connsiteX1" fmla="*/ 67584 w 233241"/>
                  <a:gd name="connsiteY1" fmla="*/ 519053 h 519052"/>
                  <a:gd name="connsiteX2" fmla="*/ 56893 w 233241"/>
                  <a:gd name="connsiteY2" fmla="*/ 394924 h 519052"/>
                  <a:gd name="connsiteX3" fmla="*/ 0 w 233241"/>
                  <a:gd name="connsiteY3" fmla="*/ 394924 h 519052"/>
                  <a:gd name="connsiteX4" fmla="*/ 33176 w 233241"/>
                  <a:gd name="connsiteY4" fmla="*/ 0 h 519052"/>
                  <a:gd name="connsiteX5" fmla="*/ 200084 w 233241"/>
                  <a:gd name="connsiteY5" fmla="*/ 0 h 519052"/>
                  <a:gd name="connsiteX6" fmla="*/ 200507 w 233241"/>
                  <a:gd name="connsiteY6" fmla="*/ 5170 h 519052"/>
                  <a:gd name="connsiteX7" fmla="*/ 233241 w 233241"/>
                  <a:gd name="connsiteY7" fmla="*/ 394924 h 519052"/>
                  <a:gd name="connsiteX8" fmla="*/ 176348 w 233241"/>
                  <a:gd name="connsiteY8" fmla="*/ 394924 h 519052"/>
                  <a:gd name="connsiteX9" fmla="*/ 165676 w 233241"/>
                  <a:gd name="connsiteY9" fmla="*/ 519053 h 519052"/>
                  <a:gd name="connsiteX10" fmla="*/ 77943 w 233241"/>
                  <a:gd name="connsiteY10" fmla="*/ 507755 h 519052"/>
                  <a:gd name="connsiteX11" fmla="*/ 155316 w 233241"/>
                  <a:gd name="connsiteY11" fmla="*/ 507755 h 519052"/>
                  <a:gd name="connsiteX12" fmla="*/ 166007 w 233241"/>
                  <a:gd name="connsiteY12" fmla="*/ 383627 h 519052"/>
                  <a:gd name="connsiteX13" fmla="*/ 220987 w 233241"/>
                  <a:gd name="connsiteY13" fmla="*/ 383627 h 519052"/>
                  <a:gd name="connsiteX14" fmla="*/ 189706 w 233241"/>
                  <a:gd name="connsiteY14" fmla="*/ 11261 h 519052"/>
                  <a:gd name="connsiteX15" fmla="*/ 43553 w 233241"/>
                  <a:gd name="connsiteY15" fmla="*/ 11261 h 519052"/>
                  <a:gd name="connsiteX16" fmla="*/ 12273 w 233241"/>
                  <a:gd name="connsiteY16" fmla="*/ 383627 h 519052"/>
                  <a:gd name="connsiteX17" fmla="*/ 67253 w 233241"/>
                  <a:gd name="connsiteY17" fmla="*/ 383627 h 519052"/>
                  <a:gd name="connsiteX18" fmla="*/ 77943 w 233241"/>
                  <a:gd name="connsiteY18" fmla="*/ 507755 h 519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241" h="519052">
                    <a:moveTo>
                      <a:pt x="165676" y="519053"/>
                    </a:moveTo>
                    <a:lnTo>
                      <a:pt x="67584" y="519053"/>
                    </a:lnTo>
                    <a:lnTo>
                      <a:pt x="56893" y="394924"/>
                    </a:lnTo>
                    <a:lnTo>
                      <a:pt x="0" y="394924"/>
                    </a:lnTo>
                    <a:lnTo>
                      <a:pt x="33176" y="0"/>
                    </a:lnTo>
                    <a:lnTo>
                      <a:pt x="200084" y="0"/>
                    </a:lnTo>
                    <a:lnTo>
                      <a:pt x="200507" y="5170"/>
                    </a:lnTo>
                    <a:lnTo>
                      <a:pt x="233241" y="394924"/>
                    </a:lnTo>
                    <a:lnTo>
                      <a:pt x="176348" y="394924"/>
                    </a:lnTo>
                    <a:lnTo>
                      <a:pt x="165676" y="519053"/>
                    </a:lnTo>
                    <a:close/>
                    <a:moveTo>
                      <a:pt x="77943" y="507755"/>
                    </a:moveTo>
                    <a:lnTo>
                      <a:pt x="155316" y="507755"/>
                    </a:lnTo>
                    <a:lnTo>
                      <a:pt x="166007" y="383627"/>
                    </a:lnTo>
                    <a:lnTo>
                      <a:pt x="220987" y="383627"/>
                    </a:lnTo>
                    <a:lnTo>
                      <a:pt x="189706" y="11261"/>
                    </a:lnTo>
                    <a:lnTo>
                      <a:pt x="43553" y="11261"/>
                    </a:lnTo>
                    <a:lnTo>
                      <a:pt x="12273" y="383627"/>
                    </a:lnTo>
                    <a:lnTo>
                      <a:pt x="67253" y="383627"/>
                    </a:lnTo>
                    <a:lnTo>
                      <a:pt x="77943" y="507755"/>
                    </a:lnTo>
                    <a:close/>
                  </a:path>
                </a:pathLst>
              </a:custGeom>
              <a:grpFill/>
              <a:ln w="9525" cap="flat">
                <a:solidFill>
                  <a:schemeClr val="bg1"/>
                </a:solidFill>
                <a:prstDash val="solid"/>
                <a:miter/>
              </a:ln>
            </p:spPr>
            <p:txBody>
              <a:bodyPr rtlCol="0" anchor="ctr"/>
              <a:lstStyle/>
              <a:p>
                <a:endParaRPr lang="en-US"/>
              </a:p>
            </p:txBody>
          </p:sp>
          <p:sp>
            <p:nvSpPr>
              <p:cNvPr id="16" name="Freeform: Shape 255">
                <a:extLst>
                  <a:ext uri="{FF2B5EF4-FFF2-40B4-BE49-F238E27FC236}">
                    <a16:creationId xmlns:a16="http://schemas.microsoft.com/office/drawing/2014/main" id="{DFADA5DD-3B71-4572-BD10-517ABE0482BD}"/>
                  </a:ext>
                </a:extLst>
              </p:cNvPr>
              <p:cNvSpPr/>
              <p:nvPr/>
            </p:nvSpPr>
            <p:spPr>
              <a:xfrm>
                <a:off x="5576560" y="3716362"/>
                <a:ext cx="169521" cy="169539"/>
              </a:xfrm>
              <a:custGeom>
                <a:avLst/>
                <a:gdLst>
                  <a:gd name="connsiteX0" fmla="*/ 84770 w 169521"/>
                  <a:gd name="connsiteY0" fmla="*/ 169540 h 169539"/>
                  <a:gd name="connsiteX1" fmla="*/ 0 w 169521"/>
                  <a:gd name="connsiteY1" fmla="*/ 84770 h 169539"/>
                  <a:gd name="connsiteX2" fmla="*/ 84770 w 169521"/>
                  <a:gd name="connsiteY2" fmla="*/ 0 h 169539"/>
                  <a:gd name="connsiteX3" fmla="*/ 169521 w 169521"/>
                  <a:gd name="connsiteY3" fmla="*/ 84770 h 169539"/>
                  <a:gd name="connsiteX4" fmla="*/ 84770 w 169521"/>
                  <a:gd name="connsiteY4" fmla="*/ 169540 h 169539"/>
                  <a:gd name="connsiteX5" fmla="*/ 84770 w 169521"/>
                  <a:gd name="connsiteY5" fmla="*/ 11298 h 169539"/>
                  <a:gd name="connsiteX6" fmla="*/ 11298 w 169521"/>
                  <a:gd name="connsiteY6" fmla="*/ 84770 h 169539"/>
                  <a:gd name="connsiteX7" fmla="*/ 84770 w 169521"/>
                  <a:gd name="connsiteY7" fmla="*/ 158242 h 169539"/>
                  <a:gd name="connsiteX8" fmla="*/ 158242 w 169521"/>
                  <a:gd name="connsiteY8" fmla="*/ 84770 h 169539"/>
                  <a:gd name="connsiteX9" fmla="*/ 84770 w 169521"/>
                  <a:gd name="connsiteY9" fmla="*/ 11298 h 169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521" h="169539">
                    <a:moveTo>
                      <a:pt x="84770" y="169540"/>
                    </a:moveTo>
                    <a:cubicBezTo>
                      <a:pt x="38033" y="169540"/>
                      <a:pt x="0" y="131525"/>
                      <a:pt x="0" y="84770"/>
                    </a:cubicBezTo>
                    <a:cubicBezTo>
                      <a:pt x="0" y="38015"/>
                      <a:pt x="38033" y="0"/>
                      <a:pt x="84770" y="0"/>
                    </a:cubicBezTo>
                    <a:cubicBezTo>
                      <a:pt x="131507" y="0"/>
                      <a:pt x="169521" y="38015"/>
                      <a:pt x="169521" y="84770"/>
                    </a:cubicBezTo>
                    <a:cubicBezTo>
                      <a:pt x="169521" y="131525"/>
                      <a:pt x="131507" y="169540"/>
                      <a:pt x="84770" y="169540"/>
                    </a:cubicBezTo>
                    <a:close/>
                    <a:moveTo>
                      <a:pt x="84770" y="11298"/>
                    </a:moveTo>
                    <a:cubicBezTo>
                      <a:pt x="44253" y="11298"/>
                      <a:pt x="11298" y="44253"/>
                      <a:pt x="11298" y="84770"/>
                    </a:cubicBezTo>
                    <a:cubicBezTo>
                      <a:pt x="11298" y="125287"/>
                      <a:pt x="44253" y="158242"/>
                      <a:pt x="84770" y="158242"/>
                    </a:cubicBezTo>
                    <a:cubicBezTo>
                      <a:pt x="125287" y="158242"/>
                      <a:pt x="158242" y="125287"/>
                      <a:pt x="158242" y="84770"/>
                    </a:cubicBezTo>
                    <a:cubicBezTo>
                      <a:pt x="158242" y="44253"/>
                      <a:pt x="125287" y="11298"/>
                      <a:pt x="84770" y="11298"/>
                    </a:cubicBezTo>
                    <a:close/>
                  </a:path>
                </a:pathLst>
              </a:custGeom>
              <a:grpFill/>
              <a:ln w="9525" cap="flat">
                <a:solidFill>
                  <a:schemeClr val="bg1"/>
                </a:solidFill>
                <a:prstDash val="solid"/>
                <a:miter/>
              </a:ln>
            </p:spPr>
            <p:txBody>
              <a:bodyPr rtlCol="0" anchor="ctr"/>
              <a:lstStyle/>
              <a:p>
                <a:endParaRPr lang="en-US"/>
              </a:p>
            </p:txBody>
          </p:sp>
          <p:sp>
            <p:nvSpPr>
              <p:cNvPr id="17" name="Freeform: Shape 256">
                <a:extLst>
                  <a:ext uri="{FF2B5EF4-FFF2-40B4-BE49-F238E27FC236}">
                    <a16:creationId xmlns:a16="http://schemas.microsoft.com/office/drawing/2014/main" id="{5F0ACC9D-D894-42E2-836D-2D8507AE331B}"/>
                  </a:ext>
                </a:extLst>
              </p:cNvPr>
              <p:cNvSpPr/>
              <p:nvPr/>
            </p:nvSpPr>
            <p:spPr>
              <a:xfrm>
                <a:off x="5922945" y="3716362"/>
                <a:ext cx="169539" cy="169539"/>
              </a:xfrm>
              <a:custGeom>
                <a:avLst/>
                <a:gdLst>
                  <a:gd name="connsiteX0" fmla="*/ 84770 w 169539"/>
                  <a:gd name="connsiteY0" fmla="*/ 169540 h 169539"/>
                  <a:gd name="connsiteX1" fmla="*/ 0 w 169539"/>
                  <a:gd name="connsiteY1" fmla="*/ 84770 h 169539"/>
                  <a:gd name="connsiteX2" fmla="*/ 84770 w 169539"/>
                  <a:gd name="connsiteY2" fmla="*/ 0 h 169539"/>
                  <a:gd name="connsiteX3" fmla="*/ 169540 w 169539"/>
                  <a:gd name="connsiteY3" fmla="*/ 84770 h 169539"/>
                  <a:gd name="connsiteX4" fmla="*/ 84770 w 169539"/>
                  <a:gd name="connsiteY4" fmla="*/ 169540 h 169539"/>
                  <a:gd name="connsiteX5" fmla="*/ 84770 w 169539"/>
                  <a:gd name="connsiteY5" fmla="*/ 11298 h 169539"/>
                  <a:gd name="connsiteX6" fmla="*/ 11298 w 169539"/>
                  <a:gd name="connsiteY6" fmla="*/ 84770 h 169539"/>
                  <a:gd name="connsiteX7" fmla="*/ 84770 w 169539"/>
                  <a:gd name="connsiteY7" fmla="*/ 158242 h 169539"/>
                  <a:gd name="connsiteX8" fmla="*/ 158242 w 169539"/>
                  <a:gd name="connsiteY8" fmla="*/ 84770 h 169539"/>
                  <a:gd name="connsiteX9" fmla="*/ 84770 w 169539"/>
                  <a:gd name="connsiteY9" fmla="*/ 11298 h 169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539" h="169539">
                    <a:moveTo>
                      <a:pt x="84770" y="169540"/>
                    </a:moveTo>
                    <a:cubicBezTo>
                      <a:pt x="38033" y="169540"/>
                      <a:pt x="0" y="131525"/>
                      <a:pt x="0" y="84770"/>
                    </a:cubicBezTo>
                    <a:cubicBezTo>
                      <a:pt x="0" y="38015"/>
                      <a:pt x="38033" y="0"/>
                      <a:pt x="84770" y="0"/>
                    </a:cubicBezTo>
                    <a:cubicBezTo>
                      <a:pt x="131507" y="0"/>
                      <a:pt x="169540" y="38015"/>
                      <a:pt x="169540" y="84770"/>
                    </a:cubicBezTo>
                    <a:cubicBezTo>
                      <a:pt x="169540" y="131525"/>
                      <a:pt x="131507" y="169540"/>
                      <a:pt x="84770" y="169540"/>
                    </a:cubicBezTo>
                    <a:close/>
                    <a:moveTo>
                      <a:pt x="84770" y="11298"/>
                    </a:moveTo>
                    <a:cubicBezTo>
                      <a:pt x="44253" y="11298"/>
                      <a:pt x="11298" y="44253"/>
                      <a:pt x="11298" y="84770"/>
                    </a:cubicBezTo>
                    <a:cubicBezTo>
                      <a:pt x="11298" y="125287"/>
                      <a:pt x="44253" y="158242"/>
                      <a:pt x="84770" y="158242"/>
                    </a:cubicBezTo>
                    <a:cubicBezTo>
                      <a:pt x="125287" y="158242"/>
                      <a:pt x="158242" y="125287"/>
                      <a:pt x="158242" y="84770"/>
                    </a:cubicBezTo>
                    <a:cubicBezTo>
                      <a:pt x="158242" y="44253"/>
                      <a:pt x="125287" y="11298"/>
                      <a:pt x="84770" y="11298"/>
                    </a:cubicBezTo>
                    <a:close/>
                  </a:path>
                </a:pathLst>
              </a:custGeom>
              <a:grpFill/>
              <a:ln w="9525" cap="flat">
                <a:solidFill>
                  <a:schemeClr val="bg1"/>
                </a:solidFill>
                <a:prstDash val="solid"/>
                <a:miter/>
              </a:ln>
            </p:spPr>
            <p:txBody>
              <a:bodyPr rtlCol="0" anchor="ctr"/>
              <a:lstStyle/>
              <a:p>
                <a:endParaRPr lang="en-US"/>
              </a:p>
            </p:txBody>
          </p:sp>
        </p:grpSp>
        <p:sp>
          <p:nvSpPr>
            <p:cNvPr id="13" name="Freeform: Shape 257">
              <a:extLst>
                <a:ext uri="{FF2B5EF4-FFF2-40B4-BE49-F238E27FC236}">
                  <a16:creationId xmlns:a16="http://schemas.microsoft.com/office/drawing/2014/main" id="{1E9E0AFD-8238-48D6-90DF-2C8F2A7F7FF4}"/>
                </a:ext>
              </a:extLst>
            </p:cNvPr>
            <p:cNvSpPr/>
            <p:nvPr/>
          </p:nvSpPr>
          <p:spPr>
            <a:xfrm>
              <a:off x="5468275" y="4442988"/>
              <a:ext cx="722154" cy="11279"/>
            </a:xfrm>
            <a:custGeom>
              <a:avLst/>
              <a:gdLst>
                <a:gd name="connsiteX0" fmla="*/ 0 w 722154"/>
                <a:gd name="connsiteY0" fmla="*/ 0 h 11279"/>
                <a:gd name="connsiteX1" fmla="*/ 722154 w 722154"/>
                <a:gd name="connsiteY1" fmla="*/ 0 h 11279"/>
                <a:gd name="connsiteX2" fmla="*/ 722154 w 722154"/>
                <a:gd name="connsiteY2" fmla="*/ 11279 h 11279"/>
                <a:gd name="connsiteX3" fmla="*/ 0 w 722154"/>
                <a:gd name="connsiteY3" fmla="*/ 11279 h 11279"/>
              </a:gdLst>
              <a:ahLst/>
              <a:cxnLst>
                <a:cxn ang="0">
                  <a:pos x="connsiteX0" y="connsiteY0"/>
                </a:cxn>
                <a:cxn ang="0">
                  <a:pos x="connsiteX1" y="connsiteY1"/>
                </a:cxn>
                <a:cxn ang="0">
                  <a:pos x="connsiteX2" y="connsiteY2"/>
                </a:cxn>
                <a:cxn ang="0">
                  <a:pos x="connsiteX3" y="connsiteY3"/>
                </a:cxn>
              </a:cxnLst>
              <a:rect l="l" t="t" r="r" b="b"/>
              <a:pathLst>
                <a:path w="722154" h="11279">
                  <a:moveTo>
                    <a:pt x="0" y="0"/>
                  </a:moveTo>
                  <a:lnTo>
                    <a:pt x="722154" y="0"/>
                  </a:lnTo>
                  <a:lnTo>
                    <a:pt x="722154" y="11279"/>
                  </a:lnTo>
                  <a:lnTo>
                    <a:pt x="0" y="11279"/>
                  </a:lnTo>
                  <a:close/>
                </a:path>
              </a:pathLst>
            </a:custGeom>
            <a:grpFill/>
            <a:ln w="9525" cap="flat">
              <a:solidFill>
                <a:schemeClr val="bg1"/>
              </a:solidFill>
              <a:prstDash val="solid"/>
              <a:miter/>
            </a:ln>
          </p:spPr>
          <p:txBody>
            <a:bodyPr rtlCol="0" anchor="ctr"/>
            <a:lstStyle/>
            <a:p>
              <a:endParaRPr lang="en-US"/>
            </a:p>
          </p:txBody>
        </p:sp>
      </p:grpSp>
    </p:spTree>
    <p:extLst>
      <p:ext uri="{BB962C8B-B14F-4D97-AF65-F5344CB8AC3E}">
        <p14:creationId xmlns:p14="http://schemas.microsoft.com/office/powerpoint/2010/main" val="12915658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A bird on a wire fence&#10;&#10;Description automatically generated">
            <a:extLst>
              <a:ext uri="{FF2B5EF4-FFF2-40B4-BE49-F238E27FC236}">
                <a16:creationId xmlns:a16="http://schemas.microsoft.com/office/drawing/2014/main" id="{026931A0-144A-43B0-BCF2-BCDED9C7D7F5}"/>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01324" y="1580176"/>
            <a:ext cx="5225344" cy="3483563"/>
          </a:xfrm>
          <a:prstGeom prst="rect">
            <a:avLst/>
          </a:prstGeom>
        </p:spPr>
      </p:pic>
      <p:sp>
        <p:nvSpPr>
          <p:cNvPr id="7" name="Rectangle 6">
            <a:extLst>
              <a:ext uri="{FF2B5EF4-FFF2-40B4-BE49-F238E27FC236}">
                <a16:creationId xmlns:a16="http://schemas.microsoft.com/office/drawing/2014/main" id="{D39324A5-A550-3542-B49E-EE3A9020A25C}"/>
              </a:ext>
            </a:extLst>
          </p:cNvPr>
          <p:cNvSpPr/>
          <p:nvPr/>
        </p:nvSpPr>
        <p:spPr>
          <a:xfrm>
            <a:off x="4788333" y="1560507"/>
            <a:ext cx="7402080" cy="3503232"/>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endParaRPr>
          </a:p>
        </p:txBody>
      </p:sp>
      <p:sp>
        <p:nvSpPr>
          <p:cNvPr id="8" name="TextBox 7">
            <a:extLst>
              <a:ext uri="{FF2B5EF4-FFF2-40B4-BE49-F238E27FC236}">
                <a16:creationId xmlns:a16="http://schemas.microsoft.com/office/drawing/2014/main" id="{DA739233-CE29-A84C-ABC4-73B040B3CA41}"/>
              </a:ext>
            </a:extLst>
          </p:cNvPr>
          <p:cNvSpPr txBox="1"/>
          <p:nvPr/>
        </p:nvSpPr>
        <p:spPr>
          <a:xfrm>
            <a:off x="1919991" y="1101140"/>
            <a:ext cx="4338200" cy="584775"/>
          </a:xfrm>
          <a:prstGeom prst="rect">
            <a:avLst/>
          </a:prstGeom>
          <a:solidFill>
            <a:schemeClr val="accent4">
              <a:lumMod val="50000"/>
            </a:schemeClr>
          </a:solidFill>
        </p:spPr>
        <p:txBody>
          <a:bodyPr wrap="square" rtlCol="0">
            <a:spAutoFit/>
          </a:bodyPr>
          <a:lstStyle/>
          <a:p>
            <a:pPr algn="ctr"/>
            <a:r>
              <a:rPr lang="en-US" sz="3200" dirty="0">
                <a:solidFill>
                  <a:schemeClr val="bg1"/>
                </a:solidFill>
              </a:rPr>
              <a:t>Food</a:t>
            </a:r>
            <a:endParaRPr lang="en-US" sz="2800" dirty="0">
              <a:solidFill>
                <a:schemeClr val="bg1"/>
              </a:solidFill>
            </a:endParaRPr>
          </a:p>
        </p:txBody>
      </p:sp>
      <p:sp>
        <p:nvSpPr>
          <p:cNvPr id="9" name="TextBox 8">
            <a:extLst>
              <a:ext uri="{FF2B5EF4-FFF2-40B4-BE49-F238E27FC236}">
                <a16:creationId xmlns:a16="http://schemas.microsoft.com/office/drawing/2014/main" id="{04DBEB80-44CC-2E46-85BC-48167A8DE633}"/>
              </a:ext>
            </a:extLst>
          </p:cNvPr>
          <p:cNvSpPr txBox="1"/>
          <p:nvPr/>
        </p:nvSpPr>
        <p:spPr>
          <a:xfrm>
            <a:off x="6258191" y="2862952"/>
            <a:ext cx="5538960" cy="1569660"/>
          </a:xfrm>
          <a:prstGeom prst="rect">
            <a:avLst/>
          </a:prstGeom>
          <a:noFill/>
        </p:spPr>
        <p:txBody>
          <a:bodyPr wrap="square" rtlCol="0">
            <a:spAutoFit/>
          </a:bodyPr>
          <a:lstStyle/>
          <a:p>
            <a:r>
              <a:rPr lang="en-GB" sz="2400" dirty="0">
                <a:solidFill>
                  <a:schemeClr val="bg1"/>
                </a:solidFill>
              </a:rPr>
              <a:t>Animal source foods remain essential for proper nutrition and long-term health for most people in lower- and middle-income countries</a:t>
            </a:r>
          </a:p>
        </p:txBody>
      </p:sp>
      <p:grpSp>
        <p:nvGrpSpPr>
          <p:cNvPr id="10" name="Graphic 228">
            <a:extLst>
              <a:ext uri="{FF2B5EF4-FFF2-40B4-BE49-F238E27FC236}">
                <a16:creationId xmlns:a16="http://schemas.microsoft.com/office/drawing/2014/main" id="{8D626D36-3293-4E35-9364-2D2CEEDC4ADE}"/>
              </a:ext>
            </a:extLst>
          </p:cNvPr>
          <p:cNvGrpSpPr/>
          <p:nvPr/>
        </p:nvGrpSpPr>
        <p:grpSpPr>
          <a:xfrm>
            <a:off x="8249597" y="1682830"/>
            <a:ext cx="893969" cy="901599"/>
            <a:chOff x="4165942" y="3715203"/>
            <a:chExt cx="722154" cy="1034038"/>
          </a:xfrm>
          <a:solidFill>
            <a:schemeClr val="bg1"/>
          </a:solidFill>
        </p:grpSpPr>
        <p:grpSp>
          <p:nvGrpSpPr>
            <p:cNvPr id="11" name="Graphic 228">
              <a:extLst>
                <a:ext uri="{FF2B5EF4-FFF2-40B4-BE49-F238E27FC236}">
                  <a16:creationId xmlns:a16="http://schemas.microsoft.com/office/drawing/2014/main" id="{DD296221-8DFC-4732-9E2E-C523223DDEC1}"/>
                </a:ext>
              </a:extLst>
            </p:cNvPr>
            <p:cNvGrpSpPr/>
            <p:nvPr/>
          </p:nvGrpSpPr>
          <p:grpSpPr>
            <a:xfrm>
              <a:off x="4281533" y="4625352"/>
              <a:ext cx="492500" cy="123888"/>
              <a:chOff x="4281533" y="4625352"/>
              <a:chExt cx="492500" cy="123888"/>
            </a:xfrm>
            <a:grpFill/>
          </p:grpSpPr>
          <p:sp>
            <p:nvSpPr>
              <p:cNvPr id="17" name="Freeform: Shape 260">
                <a:extLst>
                  <a:ext uri="{FF2B5EF4-FFF2-40B4-BE49-F238E27FC236}">
                    <a16:creationId xmlns:a16="http://schemas.microsoft.com/office/drawing/2014/main" id="{7AF1D06C-66A7-4206-812F-3ADEFF133D43}"/>
                  </a:ext>
                </a:extLst>
              </p:cNvPr>
              <p:cNvSpPr/>
              <p:nvPr/>
            </p:nvSpPr>
            <p:spPr>
              <a:xfrm>
                <a:off x="4281533" y="4628039"/>
                <a:ext cx="79378" cy="118497"/>
              </a:xfrm>
              <a:custGeom>
                <a:avLst/>
                <a:gdLst>
                  <a:gd name="connsiteX0" fmla="*/ 79360 w 79378"/>
                  <a:gd name="connsiteY0" fmla="*/ 28281 h 118497"/>
                  <a:gd name="connsiteX1" fmla="*/ 66498 w 79378"/>
                  <a:gd name="connsiteY1" fmla="*/ 28281 h 118497"/>
                  <a:gd name="connsiteX2" fmla="*/ 66498 w 79378"/>
                  <a:gd name="connsiteY2" fmla="*/ 11187 h 118497"/>
                  <a:gd name="connsiteX3" fmla="*/ 28760 w 79378"/>
                  <a:gd name="connsiteY3" fmla="*/ 11187 h 118497"/>
                  <a:gd name="connsiteX4" fmla="*/ 28760 w 79378"/>
                  <a:gd name="connsiteY4" fmla="*/ 53508 h 118497"/>
                  <a:gd name="connsiteX5" fmla="*/ 65818 w 79378"/>
                  <a:gd name="connsiteY5" fmla="*/ 53508 h 118497"/>
                  <a:gd name="connsiteX6" fmla="*/ 65818 w 79378"/>
                  <a:gd name="connsiteY6" fmla="*/ 65358 h 118497"/>
                  <a:gd name="connsiteX7" fmla="*/ 28760 w 79378"/>
                  <a:gd name="connsiteY7" fmla="*/ 65358 h 118497"/>
                  <a:gd name="connsiteX8" fmla="*/ 28760 w 79378"/>
                  <a:gd name="connsiteY8" fmla="*/ 107329 h 118497"/>
                  <a:gd name="connsiteX9" fmla="*/ 46534 w 79378"/>
                  <a:gd name="connsiteY9" fmla="*/ 107329 h 118497"/>
                  <a:gd name="connsiteX10" fmla="*/ 46534 w 79378"/>
                  <a:gd name="connsiteY10" fmla="*/ 118498 h 118497"/>
                  <a:gd name="connsiteX11" fmla="*/ 0 w 79378"/>
                  <a:gd name="connsiteY11" fmla="*/ 118498 h 118497"/>
                  <a:gd name="connsiteX12" fmla="*/ 0 w 79378"/>
                  <a:gd name="connsiteY12" fmla="*/ 107310 h 118497"/>
                  <a:gd name="connsiteX13" fmla="*/ 14555 w 79378"/>
                  <a:gd name="connsiteY13" fmla="*/ 107310 h 118497"/>
                  <a:gd name="connsiteX14" fmla="*/ 14555 w 79378"/>
                  <a:gd name="connsiteY14" fmla="*/ 11169 h 118497"/>
                  <a:gd name="connsiteX15" fmla="*/ 0 w 79378"/>
                  <a:gd name="connsiteY15" fmla="*/ 11169 h 118497"/>
                  <a:gd name="connsiteX16" fmla="*/ 0 w 79378"/>
                  <a:gd name="connsiteY16" fmla="*/ 0 h 118497"/>
                  <a:gd name="connsiteX17" fmla="*/ 79379 w 79378"/>
                  <a:gd name="connsiteY17" fmla="*/ 0 h 118497"/>
                  <a:gd name="connsiteX18" fmla="*/ 79379 w 79378"/>
                  <a:gd name="connsiteY18" fmla="*/ 28281 h 118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9378" h="118497">
                    <a:moveTo>
                      <a:pt x="79360" y="28281"/>
                    </a:moveTo>
                    <a:lnTo>
                      <a:pt x="66498" y="28281"/>
                    </a:lnTo>
                    <a:lnTo>
                      <a:pt x="66498" y="11187"/>
                    </a:lnTo>
                    <a:lnTo>
                      <a:pt x="28760" y="11187"/>
                    </a:lnTo>
                    <a:lnTo>
                      <a:pt x="28760" y="53508"/>
                    </a:lnTo>
                    <a:lnTo>
                      <a:pt x="65818" y="53508"/>
                    </a:lnTo>
                    <a:lnTo>
                      <a:pt x="65818" y="65358"/>
                    </a:lnTo>
                    <a:lnTo>
                      <a:pt x="28760" y="65358"/>
                    </a:lnTo>
                    <a:lnTo>
                      <a:pt x="28760" y="107329"/>
                    </a:lnTo>
                    <a:lnTo>
                      <a:pt x="46534" y="107329"/>
                    </a:lnTo>
                    <a:lnTo>
                      <a:pt x="46534" y="118498"/>
                    </a:lnTo>
                    <a:lnTo>
                      <a:pt x="0" y="118498"/>
                    </a:lnTo>
                    <a:lnTo>
                      <a:pt x="0" y="107310"/>
                    </a:lnTo>
                    <a:lnTo>
                      <a:pt x="14555" y="107310"/>
                    </a:lnTo>
                    <a:lnTo>
                      <a:pt x="14555" y="11169"/>
                    </a:lnTo>
                    <a:lnTo>
                      <a:pt x="0" y="11169"/>
                    </a:lnTo>
                    <a:lnTo>
                      <a:pt x="0" y="0"/>
                    </a:lnTo>
                    <a:lnTo>
                      <a:pt x="79379" y="0"/>
                    </a:lnTo>
                    <a:lnTo>
                      <a:pt x="79379" y="28281"/>
                    </a:lnTo>
                    <a:close/>
                  </a:path>
                </a:pathLst>
              </a:custGeom>
              <a:grpFill/>
              <a:ln w="9525" cap="flat">
                <a:solidFill>
                  <a:schemeClr val="bg1"/>
                </a:solidFill>
                <a:prstDash val="solid"/>
                <a:miter/>
              </a:ln>
            </p:spPr>
            <p:txBody>
              <a:bodyPr rtlCol="0" anchor="ctr"/>
              <a:lstStyle/>
              <a:p>
                <a:endParaRPr lang="en-US"/>
              </a:p>
            </p:txBody>
          </p:sp>
          <p:sp>
            <p:nvSpPr>
              <p:cNvPr id="18" name="Freeform: Shape 261">
                <a:extLst>
                  <a:ext uri="{FF2B5EF4-FFF2-40B4-BE49-F238E27FC236}">
                    <a16:creationId xmlns:a16="http://schemas.microsoft.com/office/drawing/2014/main" id="{89986853-4CA5-47CB-8BFC-078AE19D8858}"/>
                  </a:ext>
                </a:extLst>
              </p:cNvPr>
              <p:cNvSpPr/>
              <p:nvPr/>
            </p:nvSpPr>
            <p:spPr>
              <a:xfrm>
                <a:off x="4381888" y="4625352"/>
                <a:ext cx="116105" cy="123888"/>
              </a:xfrm>
              <a:custGeom>
                <a:avLst/>
                <a:gdLst>
                  <a:gd name="connsiteX0" fmla="*/ 0 w 116105"/>
                  <a:gd name="connsiteY0" fmla="*/ 60923 h 123888"/>
                  <a:gd name="connsiteX1" fmla="*/ 58053 w 116105"/>
                  <a:gd name="connsiteY1" fmla="*/ 0 h 123888"/>
                  <a:gd name="connsiteX2" fmla="*/ 116105 w 116105"/>
                  <a:gd name="connsiteY2" fmla="*/ 60923 h 123888"/>
                  <a:gd name="connsiteX3" fmla="*/ 58053 w 116105"/>
                  <a:gd name="connsiteY3" fmla="*/ 123889 h 123888"/>
                  <a:gd name="connsiteX4" fmla="*/ 0 w 116105"/>
                  <a:gd name="connsiteY4" fmla="*/ 60923 h 123888"/>
                  <a:gd name="connsiteX5" fmla="*/ 100870 w 116105"/>
                  <a:gd name="connsiteY5" fmla="*/ 60923 h 123888"/>
                  <a:gd name="connsiteX6" fmla="*/ 58053 w 116105"/>
                  <a:gd name="connsiteY6" fmla="*/ 12862 h 123888"/>
                  <a:gd name="connsiteX7" fmla="*/ 15235 w 116105"/>
                  <a:gd name="connsiteY7" fmla="*/ 60923 h 123888"/>
                  <a:gd name="connsiteX8" fmla="*/ 58053 w 116105"/>
                  <a:gd name="connsiteY8" fmla="*/ 111027 h 123888"/>
                  <a:gd name="connsiteX9" fmla="*/ 100870 w 116105"/>
                  <a:gd name="connsiteY9" fmla="*/ 60923 h 12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105" h="123888">
                    <a:moveTo>
                      <a:pt x="0" y="60923"/>
                    </a:moveTo>
                    <a:cubicBezTo>
                      <a:pt x="0" y="26901"/>
                      <a:pt x="23184" y="0"/>
                      <a:pt x="58053" y="0"/>
                    </a:cubicBezTo>
                    <a:cubicBezTo>
                      <a:pt x="92921" y="0"/>
                      <a:pt x="116105" y="26920"/>
                      <a:pt x="116105" y="60923"/>
                    </a:cubicBezTo>
                    <a:cubicBezTo>
                      <a:pt x="116105" y="95957"/>
                      <a:pt x="93602" y="123889"/>
                      <a:pt x="58053" y="123889"/>
                    </a:cubicBezTo>
                    <a:cubicBezTo>
                      <a:pt x="22503" y="123870"/>
                      <a:pt x="0" y="95957"/>
                      <a:pt x="0" y="60923"/>
                    </a:cubicBezTo>
                    <a:close/>
                    <a:moveTo>
                      <a:pt x="100870" y="60923"/>
                    </a:moveTo>
                    <a:cubicBezTo>
                      <a:pt x="100870" y="32826"/>
                      <a:pt x="84292" y="12862"/>
                      <a:pt x="58053" y="12862"/>
                    </a:cubicBezTo>
                    <a:cubicBezTo>
                      <a:pt x="31814" y="12862"/>
                      <a:pt x="15235" y="32826"/>
                      <a:pt x="15235" y="60923"/>
                    </a:cubicBezTo>
                    <a:cubicBezTo>
                      <a:pt x="15235" y="89701"/>
                      <a:pt x="31814" y="111027"/>
                      <a:pt x="58053" y="111027"/>
                    </a:cubicBezTo>
                    <a:cubicBezTo>
                      <a:pt x="84273" y="111009"/>
                      <a:pt x="100870" y="89683"/>
                      <a:pt x="100870" y="60923"/>
                    </a:cubicBezTo>
                    <a:close/>
                  </a:path>
                </a:pathLst>
              </a:custGeom>
              <a:grpFill/>
              <a:ln w="9525" cap="flat">
                <a:solidFill>
                  <a:schemeClr val="bg1"/>
                </a:solidFill>
                <a:prstDash val="solid"/>
                <a:miter/>
              </a:ln>
            </p:spPr>
            <p:txBody>
              <a:bodyPr rtlCol="0" anchor="ctr"/>
              <a:lstStyle/>
              <a:p>
                <a:endParaRPr lang="en-US"/>
              </a:p>
            </p:txBody>
          </p:sp>
          <p:sp>
            <p:nvSpPr>
              <p:cNvPr id="19" name="Freeform: Shape 262">
                <a:extLst>
                  <a:ext uri="{FF2B5EF4-FFF2-40B4-BE49-F238E27FC236}">
                    <a16:creationId xmlns:a16="http://schemas.microsoft.com/office/drawing/2014/main" id="{6E53473D-C132-4D03-B2E9-46675DD0DAE1}"/>
                  </a:ext>
                </a:extLst>
              </p:cNvPr>
              <p:cNvSpPr/>
              <p:nvPr/>
            </p:nvSpPr>
            <p:spPr>
              <a:xfrm>
                <a:off x="4526771" y="4625352"/>
                <a:ext cx="116105" cy="123888"/>
              </a:xfrm>
              <a:custGeom>
                <a:avLst/>
                <a:gdLst>
                  <a:gd name="connsiteX0" fmla="*/ 0 w 116105"/>
                  <a:gd name="connsiteY0" fmla="*/ 60923 h 123888"/>
                  <a:gd name="connsiteX1" fmla="*/ 58053 w 116105"/>
                  <a:gd name="connsiteY1" fmla="*/ 0 h 123888"/>
                  <a:gd name="connsiteX2" fmla="*/ 116105 w 116105"/>
                  <a:gd name="connsiteY2" fmla="*/ 60923 h 123888"/>
                  <a:gd name="connsiteX3" fmla="*/ 58053 w 116105"/>
                  <a:gd name="connsiteY3" fmla="*/ 123889 h 123888"/>
                  <a:gd name="connsiteX4" fmla="*/ 0 w 116105"/>
                  <a:gd name="connsiteY4" fmla="*/ 60923 h 123888"/>
                  <a:gd name="connsiteX5" fmla="*/ 100870 w 116105"/>
                  <a:gd name="connsiteY5" fmla="*/ 60923 h 123888"/>
                  <a:gd name="connsiteX6" fmla="*/ 58053 w 116105"/>
                  <a:gd name="connsiteY6" fmla="*/ 12862 h 123888"/>
                  <a:gd name="connsiteX7" fmla="*/ 15235 w 116105"/>
                  <a:gd name="connsiteY7" fmla="*/ 60923 h 123888"/>
                  <a:gd name="connsiteX8" fmla="*/ 58053 w 116105"/>
                  <a:gd name="connsiteY8" fmla="*/ 111027 h 123888"/>
                  <a:gd name="connsiteX9" fmla="*/ 100870 w 116105"/>
                  <a:gd name="connsiteY9" fmla="*/ 60923 h 12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105" h="123888">
                    <a:moveTo>
                      <a:pt x="0" y="60923"/>
                    </a:moveTo>
                    <a:cubicBezTo>
                      <a:pt x="0" y="26901"/>
                      <a:pt x="23184" y="0"/>
                      <a:pt x="58053" y="0"/>
                    </a:cubicBezTo>
                    <a:cubicBezTo>
                      <a:pt x="92921" y="0"/>
                      <a:pt x="116105" y="26920"/>
                      <a:pt x="116105" y="60923"/>
                    </a:cubicBezTo>
                    <a:cubicBezTo>
                      <a:pt x="116105" y="95957"/>
                      <a:pt x="93602" y="123889"/>
                      <a:pt x="58053" y="123889"/>
                    </a:cubicBezTo>
                    <a:cubicBezTo>
                      <a:pt x="22503" y="123870"/>
                      <a:pt x="0" y="95957"/>
                      <a:pt x="0" y="60923"/>
                    </a:cubicBezTo>
                    <a:close/>
                    <a:moveTo>
                      <a:pt x="100870" y="60923"/>
                    </a:moveTo>
                    <a:cubicBezTo>
                      <a:pt x="100870" y="32826"/>
                      <a:pt x="84291" y="12862"/>
                      <a:pt x="58053" y="12862"/>
                    </a:cubicBezTo>
                    <a:cubicBezTo>
                      <a:pt x="31814" y="12862"/>
                      <a:pt x="15235" y="32826"/>
                      <a:pt x="15235" y="60923"/>
                    </a:cubicBezTo>
                    <a:cubicBezTo>
                      <a:pt x="15235" y="89701"/>
                      <a:pt x="31814" y="111027"/>
                      <a:pt x="58053" y="111027"/>
                    </a:cubicBezTo>
                    <a:cubicBezTo>
                      <a:pt x="84291" y="111027"/>
                      <a:pt x="100870" y="89683"/>
                      <a:pt x="100870" y="60923"/>
                    </a:cubicBezTo>
                    <a:close/>
                  </a:path>
                </a:pathLst>
              </a:custGeom>
              <a:grpFill/>
              <a:ln w="9525" cap="flat">
                <a:solidFill>
                  <a:schemeClr val="bg1"/>
                </a:solidFill>
                <a:prstDash val="solid"/>
                <a:miter/>
              </a:ln>
            </p:spPr>
            <p:txBody>
              <a:bodyPr rtlCol="0" anchor="ctr"/>
              <a:lstStyle/>
              <a:p>
                <a:endParaRPr lang="en-US" dirty="0"/>
              </a:p>
            </p:txBody>
          </p:sp>
          <p:sp>
            <p:nvSpPr>
              <p:cNvPr id="20" name="Freeform: Shape 263">
                <a:extLst>
                  <a:ext uri="{FF2B5EF4-FFF2-40B4-BE49-F238E27FC236}">
                    <a16:creationId xmlns:a16="http://schemas.microsoft.com/office/drawing/2014/main" id="{CE45CFF7-E23A-4C0E-B743-18DC65A8A6D1}"/>
                  </a:ext>
                </a:extLst>
              </p:cNvPr>
              <p:cNvSpPr/>
              <p:nvPr/>
            </p:nvSpPr>
            <p:spPr>
              <a:xfrm>
                <a:off x="4669943" y="4628039"/>
                <a:ext cx="104090" cy="118479"/>
              </a:xfrm>
              <a:custGeom>
                <a:avLst/>
                <a:gdLst>
                  <a:gd name="connsiteX0" fmla="*/ 104090 w 104090"/>
                  <a:gd name="connsiteY0" fmla="*/ 58899 h 118479"/>
                  <a:gd name="connsiteX1" fmla="*/ 46203 w 104090"/>
                  <a:gd name="connsiteY1" fmla="*/ 118479 h 118479"/>
                  <a:gd name="connsiteX2" fmla="*/ 0 w 104090"/>
                  <a:gd name="connsiteY2" fmla="*/ 118479 h 118479"/>
                  <a:gd name="connsiteX3" fmla="*/ 0 w 104090"/>
                  <a:gd name="connsiteY3" fmla="*/ 107310 h 118479"/>
                  <a:gd name="connsiteX4" fmla="*/ 14555 w 104090"/>
                  <a:gd name="connsiteY4" fmla="*/ 107310 h 118479"/>
                  <a:gd name="connsiteX5" fmla="*/ 14555 w 104090"/>
                  <a:gd name="connsiteY5" fmla="*/ 11169 h 118479"/>
                  <a:gd name="connsiteX6" fmla="*/ 0 w 104090"/>
                  <a:gd name="connsiteY6" fmla="*/ 11169 h 118479"/>
                  <a:gd name="connsiteX7" fmla="*/ 0 w 104090"/>
                  <a:gd name="connsiteY7" fmla="*/ 0 h 118479"/>
                  <a:gd name="connsiteX8" fmla="*/ 45191 w 104090"/>
                  <a:gd name="connsiteY8" fmla="*/ 0 h 118479"/>
                  <a:gd name="connsiteX9" fmla="*/ 104090 w 104090"/>
                  <a:gd name="connsiteY9" fmla="*/ 58899 h 118479"/>
                  <a:gd name="connsiteX10" fmla="*/ 88873 w 104090"/>
                  <a:gd name="connsiteY10" fmla="*/ 58402 h 118479"/>
                  <a:gd name="connsiteX11" fmla="*/ 42670 w 104090"/>
                  <a:gd name="connsiteY11" fmla="*/ 11187 h 118479"/>
                  <a:gd name="connsiteX12" fmla="*/ 28796 w 104090"/>
                  <a:gd name="connsiteY12" fmla="*/ 11187 h 118479"/>
                  <a:gd name="connsiteX13" fmla="*/ 28796 w 104090"/>
                  <a:gd name="connsiteY13" fmla="*/ 107329 h 118479"/>
                  <a:gd name="connsiteX14" fmla="*/ 43866 w 104090"/>
                  <a:gd name="connsiteY14" fmla="*/ 107329 h 118479"/>
                  <a:gd name="connsiteX15" fmla="*/ 88873 w 104090"/>
                  <a:gd name="connsiteY15" fmla="*/ 58402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090" h="118479">
                    <a:moveTo>
                      <a:pt x="104090" y="58899"/>
                    </a:moveTo>
                    <a:cubicBezTo>
                      <a:pt x="104090" y="95111"/>
                      <a:pt x="82764" y="118479"/>
                      <a:pt x="46203" y="118479"/>
                    </a:cubicBezTo>
                    <a:lnTo>
                      <a:pt x="0" y="118479"/>
                    </a:lnTo>
                    <a:lnTo>
                      <a:pt x="0" y="107310"/>
                    </a:lnTo>
                    <a:lnTo>
                      <a:pt x="14555" y="107310"/>
                    </a:lnTo>
                    <a:lnTo>
                      <a:pt x="14555" y="11169"/>
                    </a:lnTo>
                    <a:lnTo>
                      <a:pt x="0" y="11169"/>
                    </a:lnTo>
                    <a:lnTo>
                      <a:pt x="0" y="0"/>
                    </a:lnTo>
                    <a:lnTo>
                      <a:pt x="45191" y="0"/>
                    </a:lnTo>
                    <a:cubicBezTo>
                      <a:pt x="81072" y="18"/>
                      <a:pt x="104090" y="22522"/>
                      <a:pt x="104090" y="58899"/>
                    </a:cubicBezTo>
                    <a:close/>
                    <a:moveTo>
                      <a:pt x="88873" y="58402"/>
                    </a:moveTo>
                    <a:cubicBezTo>
                      <a:pt x="88873" y="28097"/>
                      <a:pt x="70933" y="11187"/>
                      <a:pt x="42670" y="11187"/>
                    </a:cubicBezTo>
                    <a:lnTo>
                      <a:pt x="28796" y="11187"/>
                    </a:lnTo>
                    <a:lnTo>
                      <a:pt x="28796" y="107329"/>
                    </a:lnTo>
                    <a:lnTo>
                      <a:pt x="43866" y="107329"/>
                    </a:lnTo>
                    <a:cubicBezTo>
                      <a:pt x="72626" y="107310"/>
                      <a:pt x="88873" y="90382"/>
                      <a:pt x="88873" y="58402"/>
                    </a:cubicBezTo>
                    <a:close/>
                  </a:path>
                </a:pathLst>
              </a:custGeom>
              <a:grpFill/>
              <a:ln w="9525" cap="flat">
                <a:solidFill>
                  <a:schemeClr val="bg1"/>
                </a:solidFill>
                <a:prstDash val="solid"/>
                <a:miter/>
              </a:ln>
            </p:spPr>
            <p:txBody>
              <a:bodyPr rtlCol="0" anchor="ctr"/>
              <a:lstStyle/>
              <a:p>
                <a:endParaRPr lang="en-US"/>
              </a:p>
            </p:txBody>
          </p:sp>
        </p:grpSp>
        <p:sp>
          <p:nvSpPr>
            <p:cNvPr id="12" name="Freeform: Shape 264">
              <a:extLst>
                <a:ext uri="{FF2B5EF4-FFF2-40B4-BE49-F238E27FC236}">
                  <a16:creationId xmlns:a16="http://schemas.microsoft.com/office/drawing/2014/main" id="{562BFB61-498C-4D45-83D8-04AAC3AA2A82}"/>
                </a:ext>
              </a:extLst>
            </p:cNvPr>
            <p:cNvSpPr/>
            <p:nvPr/>
          </p:nvSpPr>
          <p:spPr>
            <a:xfrm>
              <a:off x="4165942" y="4442988"/>
              <a:ext cx="722154" cy="11279"/>
            </a:xfrm>
            <a:custGeom>
              <a:avLst/>
              <a:gdLst>
                <a:gd name="connsiteX0" fmla="*/ 0 w 722154"/>
                <a:gd name="connsiteY0" fmla="*/ 0 h 11279"/>
                <a:gd name="connsiteX1" fmla="*/ 722154 w 722154"/>
                <a:gd name="connsiteY1" fmla="*/ 0 h 11279"/>
                <a:gd name="connsiteX2" fmla="*/ 722154 w 722154"/>
                <a:gd name="connsiteY2" fmla="*/ 11279 h 11279"/>
                <a:gd name="connsiteX3" fmla="*/ 0 w 722154"/>
                <a:gd name="connsiteY3" fmla="*/ 11279 h 11279"/>
              </a:gdLst>
              <a:ahLst/>
              <a:cxnLst>
                <a:cxn ang="0">
                  <a:pos x="connsiteX0" y="connsiteY0"/>
                </a:cxn>
                <a:cxn ang="0">
                  <a:pos x="connsiteX1" y="connsiteY1"/>
                </a:cxn>
                <a:cxn ang="0">
                  <a:pos x="connsiteX2" y="connsiteY2"/>
                </a:cxn>
                <a:cxn ang="0">
                  <a:pos x="connsiteX3" y="connsiteY3"/>
                </a:cxn>
              </a:cxnLst>
              <a:rect l="l" t="t" r="r" b="b"/>
              <a:pathLst>
                <a:path w="722154" h="11279">
                  <a:moveTo>
                    <a:pt x="0" y="0"/>
                  </a:moveTo>
                  <a:lnTo>
                    <a:pt x="722154" y="0"/>
                  </a:lnTo>
                  <a:lnTo>
                    <a:pt x="722154" y="11279"/>
                  </a:lnTo>
                  <a:lnTo>
                    <a:pt x="0" y="11279"/>
                  </a:lnTo>
                  <a:close/>
                </a:path>
              </a:pathLst>
            </a:custGeom>
            <a:grpFill/>
            <a:ln w="9525" cap="flat">
              <a:solidFill>
                <a:schemeClr val="bg1"/>
              </a:solidFill>
              <a:prstDash val="solid"/>
              <a:miter/>
            </a:ln>
          </p:spPr>
          <p:txBody>
            <a:bodyPr rtlCol="0" anchor="ctr"/>
            <a:lstStyle/>
            <a:p>
              <a:endParaRPr lang="en-US"/>
            </a:p>
          </p:txBody>
        </p:sp>
        <p:sp>
          <p:nvSpPr>
            <p:cNvPr id="13" name="Freeform: Shape 265">
              <a:extLst>
                <a:ext uri="{FF2B5EF4-FFF2-40B4-BE49-F238E27FC236}">
                  <a16:creationId xmlns:a16="http://schemas.microsoft.com/office/drawing/2014/main" id="{48DEBC84-1D34-42BB-9907-DCCFABE8B55C}"/>
                </a:ext>
              </a:extLst>
            </p:cNvPr>
            <p:cNvSpPr/>
            <p:nvPr/>
          </p:nvSpPr>
          <p:spPr>
            <a:xfrm>
              <a:off x="4639841" y="4014225"/>
              <a:ext cx="135407" cy="253868"/>
            </a:xfrm>
            <a:custGeom>
              <a:avLst/>
              <a:gdLst>
                <a:gd name="connsiteX0" fmla="*/ 135407 w 135407"/>
                <a:gd name="connsiteY0" fmla="*/ 253868 h 253868"/>
                <a:gd name="connsiteX1" fmla="*/ 0 w 135407"/>
                <a:gd name="connsiteY1" fmla="*/ 253868 h 253868"/>
                <a:gd name="connsiteX2" fmla="*/ 0 w 135407"/>
                <a:gd name="connsiteY2" fmla="*/ 0 h 253868"/>
                <a:gd name="connsiteX3" fmla="*/ 135407 w 135407"/>
                <a:gd name="connsiteY3" fmla="*/ 0 h 253868"/>
                <a:gd name="connsiteX4" fmla="*/ 135407 w 135407"/>
                <a:gd name="connsiteY4" fmla="*/ 253868 h 253868"/>
                <a:gd name="connsiteX5" fmla="*/ 11298 w 135407"/>
                <a:gd name="connsiteY5" fmla="*/ 242589 h 253868"/>
                <a:gd name="connsiteX6" fmla="*/ 124128 w 135407"/>
                <a:gd name="connsiteY6" fmla="*/ 242589 h 253868"/>
                <a:gd name="connsiteX7" fmla="*/ 124128 w 135407"/>
                <a:gd name="connsiteY7" fmla="*/ 11279 h 253868"/>
                <a:gd name="connsiteX8" fmla="*/ 11298 w 135407"/>
                <a:gd name="connsiteY8" fmla="*/ 11279 h 253868"/>
                <a:gd name="connsiteX9" fmla="*/ 11298 w 135407"/>
                <a:gd name="connsiteY9" fmla="*/ 242589 h 253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407" h="253868">
                  <a:moveTo>
                    <a:pt x="135407" y="253868"/>
                  </a:moveTo>
                  <a:lnTo>
                    <a:pt x="0" y="253868"/>
                  </a:lnTo>
                  <a:lnTo>
                    <a:pt x="0" y="0"/>
                  </a:lnTo>
                  <a:lnTo>
                    <a:pt x="135407" y="0"/>
                  </a:lnTo>
                  <a:lnTo>
                    <a:pt x="135407" y="253868"/>
                  </a:lnTo>
                  <a:close/>
                  <a:moveTo>
                    <a:pt x="11298" y="242589"/>
                  </a:moveTo>
                  <a:lnTo>
                    <a:pt x="124128" y="242589"/>
                  </a:lnTo>
                  <a:lnTo>
                    <a:pt x="124128" y="11279"/>
                  </a:lnTo>
                  <a:lnTo>
                    <a:pt x="11298" y="11279"/>
                  </a:lnTo>
                  <a:lnTo>
                    <a:pt x="11298" y="242589"/>
                  </a:lnTo>
                  <a:close/>
                </a:path>
              </a:pathLst>
            </a:custGeom>
            <a:grpFill/>
            <a:ln w="9525" cap="flat">
              <a:solidFill>
                <a:schemeClr val="bg1"/>
              </a:solidFill>
              <a:prstDash val="solid"/>
              <a:miter/>
            </a:ln>
          </p:spPr>
          <p:txBody>
            <a:bodyPr rtlCol="0" anchor="ctr"/>
            <a:lstStyle/>
            <a:p>
              <a:endParaRPr lang="en-US"/>
            </a:p>
          </p:txBody>
        </p:sp>
        <p:sp>
          <p:nvSpPr>
            <p:cNvPr id="14" name="Freeform: Shape 266">
              <a:extLst>
                <a:ext uri="{FF2B5EF4-FFF2-40B4-BE49-F238E27FC236}">
                  <a16:creationId xmlns:a16="http://schemas.microsoft.com/office/drawing/2014/main" id="{3379AA4A-F63D-4EFD-B8B4-2BE7A84C5034}"/>
                </a:ext>
              </a:extLst>
            </p:cNvPr>
            <p:cNvSpPr/>
            <p:nvPr/>
          </p:nvSpPr>
          <p:spPr>
            <a:xfrm>
              <a:off x="4549587" y="3715203"/>
              <a:ext cx="163614" cy="73343"/>
            </a:xfrm>
            <a:custGeom>
              <a:avLst/>
              <a:gdLst>
                <a:gd name="connsiteX0" fmla="*/ 148251 w 163614"/>
                <a:gd name="connsiteY0" fmla="*/ 73343 h 73343"/>
                <a:gd name="connsiteX1" fmla="*/ 15364 w 163614"/>
                <a:gd name="connsiteY1" fmla="*/ 73343 h 73343"/>
                <a:gd name="connsiteX2" fmla="*/ 0 w 163614"/>
                <a:gd name="connsiteY2" fmla="*/ 57979 h 73343"/>
                <a:gd name="connsiteX3" fmla="*/ 0 w 163614"/>
                <a:gd name="connsiteY3" fmla="*/ 15364 h 73343"/>
                <a:gd name="connsiteX4" fmla="*/ 15364 w 163614"/>
                <a:gd name="connsiteY4" fmla="*/ 0 h 73343"/>
                <a:gd name="connsiteX5" fmla="*/ 148251 w 163614"/>
                <a:gd name="connsiteY5" fmla="*/ 0 h 73343"/>
                <a:gd name="connsiteX6" fmla="*/ 163615 w 163614"/>
                <a:gd name="connsiteY6" fmla="*/ 15364 h 73343"/>
                <a:gd name="connsiteX7" fmla="*/ 163615 w 163614"/>
                <a:gd name="connsiteY7" fmla="*/ 57979 h 73343"/>
                <a:gd name="connsiteX8" fmla="*/ 148251 w 163614"/>
                <a:gd name="connsiteY8" fmla="*/ 73343 h 73343"/>
                <a:gd name="connsiteX9" fmla="*/ 15364 w 163614"/>
                <a:gd name="connsiteY9" fmla="*/ 11279 h 73343"/>
                <a:gd name="connsiteX10" fmla="*/ 11279 w 163614"/>
                <a:gd name="connsiteY10" fmla="*/ 15364 h 73343"/>
                <a:gd name="connsiteX11" fmla="*/ 11279 w 163614"/>
                <a:gd name="connsiteY11" fmla="*/ 57979 h 73343"/>
                <a:gd name="connsiteX12" fmla="*/ 15364 w 163614"/>
                <a:gd name="connsiteY12" fmla="*/ 62064 h 73343"/>
                <a:gd name="connsiteX13" fmla="*/ 148251 w 163614"/>
                <a:gd name="connsiteY13" fmla="*/ 62064 h 73343"/>
                <a:gd name="connsiteX14" fmla="*/ 152335 w 163614"/>
                <a:gd name="connsiteY14" fmla="*/ 57979 h 73343"/>
                <a:gd name="connsiteX15" fmla="*/ 152335 w 163614"/>
                <a:gd name="connsiteY15" fmla="*/ 15364 h 73343"/>
                <a:gd name="connsiteX16" fmla="*/ 148251 w 163614"/>
                <a:gd name="connsiteY16" fmla="*/ 11279 h 73343"/>
                <a:gd name="connsiteX17" fmla="*/ 15364 w 163614"/>
                <a:gd name="connsiteY17" fmla="*/ 11279 h 73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3614" h="73343">
                  <a:moveTo>
                    <a:pt x="148251" y="73343"/>
                  </a:moveTo>
                  <a:lnTo>
                    <a:pt x="15364" y="73343"/>
                  </a:lnTo>
                  <a:cubicBezTo>
                    <a:pt x="6882" y="73343"/>
                    <a:pt x="0" y="66443"/>
                    <a:pt x="0" y="57979"/>
                  </a:cubicBezTo>
                  <a:lnTo>
                    <a:pt x="0" y="15364"/>
                  </a:lnTo>
                  <a:cubicBezTo>
                    <a:pt x="0" y="6900"/>
                    <a:pt x="6900" y="0"/>
                    <a:pt x="15364" y="0"/>
                  </a:cubicBezTo>
                  <a:lnTo>
                    <a:pt x="148251" y="0"/>
                  </a:lnTo>
                  <a:cubicBezTo>
                    <a:pt x="156715" y="0"/>
                    <a:pt x="163615" y="6900"/>
                    <a:pt x="163615" y="15364"/>
                  </a:cubicBezTo>
                  <a:lnTo>
                    <a:pt x="163615" y="57979"/>
                  </a:lnTo>
                  <a:cubicBezTo>
                    <a:pt x="163615" y="66462"/>
                    <a:pt x="156715" y="73343"/>
                    <a:pt x="148251" y="73343"/>
                  </a:cubicBezTo>
                  <a:close/>
                  <a:moveTo>
                    <a:pt x="15364" y="11279"/>
                  </a:moveTo>
                  <a:cubicBezTo>
                    <a:pt x="13119" y="11279"/>
                    <a:pt x="11279" y="13101"/>
                    <a:pt x="11279" y="15364"/>
                  </a:cubicBezTo>
                  <a:lnTo>
                    <a:pt x="11279" y="57979"/>
                  </a:lnTo>
                  <a:cubicBezTo>
                    <a:pt x="11279" y="60224"/>
                    <a:pt x="13119" y="62064"/>
                    <a:pt x="15364" y="62064"/>
                  </a:cubicBezTo>
                  <a:lnTo>
                    <a:pt x="148251" y="62064"/>
                  </a:lnTo>
                  <a:cubicBezTo>
                    <a:pt x="150496" y="62064"/>
                    <a:pt x="152335" y="60242"/>
                    <a:pt x="152335" y="57979"/>
                  </a:cubicBezTo>
                  <a:lnTo>
                    <a:pt x="152335" y="15364"/>
                  </a:lnTo>
                  <a:cubicBezTo>
                    <a:pt x="152335" y="13119"/>
                    <a:pt x="150514" y="11279"/>
                    <a:pt x="148251" y="11279"/>
                  </a:cubicBezTo>
                  <a:lnTo>
                    <a:pt x="15364" y="11279"/>
                  </a:lnTo>
                  <a:close/>
                </a:path>
              </a:pathLst>
            </a:custGeom>
            <a:grpFill/>
            <a:ln w="9525" cap="flat">
              <a:solidFill>
                <a:schemeClr val="bg1"/>
              </a:solidFill>
              <a:prstDash val="solid"/>
              <a:miter/>
            </a:ln>
          </p:spPr>
          <p:txBody>
            <a:bodyPr rtlCol="0" anchor="ctr"/>
            <a:lstStyle/>
            <a:p>
              <a:endParaRPr lang="en-US"/>
            </a:p>
          </p:txBody>
        </p:sp>
        <p:sp>
          <p:nvSpPr>
            <p:cNvPr id="15" name="Freeform: Shape 267">
              <a:extLst>
                <a:ext uri="{FF2B5EF4-FFF2-40B4-BE49-F238E27FC236}">
                  <a16:creationId xmlns:a16="http://schemas.microsoft.com/office/drawing/2014/main" id="{5EF0B7CD-09DD-4353-8605-0F6D53DB8811}"/>
                </a:ext>
              </a:extLst>
            </p:cNvPr>
            <p:cNvSpPr/>
            <p:nvPr/>
          </p:nvSpPr>
          <p:spPr>
            <a:xfrm>
              <a:off x="4487505" y="3777267"/>
              <a:ext cx="287910" cy="677018"/>
            </a:xfrm>
            <a:custGeom>
              <a:avLst/>
              <a:gdLst>
                <a:gd name="connsiteX0" fmla="*/ 287743 w 287910"/>
                <a:gd name="connsiteY0" fmla="*/ 564133 h 677018"/>
                <a:gd name="connsiteX1" fmla="*/ 287743 w 287910"/>
                <a:gd name="connsiteY1" fmla="*/ 209984 h 677018"/>
                <a:gd name="connsiteX2" fmla="*/ 267006 w 287910"/>
                <a:gd name="connsiteY2" fmla="*/ 144092 h 677018"/>
                <a:gd name="connsiteX3" fmla="*/ 233389 w 287910"/>
                <a:gd name="connsiteY3" fmla="*/ 98184 h 677018"/>
                <a:gd name="connsiteX4" fmla="*/ 214400 w 287910"/>
                <a:gd name="connsiteY4" fmla="*/ 39009 h 677018"/>
                <a:gd name="connsiteX5" fmla="*/ 214400 w 287910"/>
                <a:gd name="connsiteY5" fmla="*/ 0 h 677018"/>
                <a:gd name="connsiteX6" fmla="*/ 73362 w 287910"/>
                <a:gd name="connsiteY6" fmla="*/ 0 h 677018"/>
                <a:gd name="connsiteX7" fmla="*/ 73362 w 287910"/>
                <a:gd name="connsiteY7" fmla="*/ 39027 h 677018"/>
                <a:gd name="connsiteX8" fmla="*/ 53894 w 287910"/>
                <a:gd name="connsiteY8" fmla="*/ 98276 h 677018"/>
                <a:gd name="connsiteX9" fmla="*/ 20792 w 287910"/>
                <a:gd name="connsiteY9" fmla="*/ 144056 h 677018"/>
                <a:gd name="connsiteX10" fmla="*/ 0 w 287910"/>
                <a:gd name="connsiteY10" fmla="*/ 209984 h 677018"/>
                <a:gd name="connsiteX11" fmla="*/ 0 w 287910"/>
                <a:gd name="connsiteY11" fmla="*/ 391355 h 677018"/>
                <a:gd name="connsiteX12" fmla="*/ 11279 w 287910"/>
                <a:gd name="connsiteY12" fmla="*/ 409516 h 677018"/>
                <a:gd name="connsiteX13" fmla="*/ 11279 w 287910"/>
                <a:gd name="connsiteY13" fmla="*/ 209984 h 677018"/>
                <a:gd name="connsiteX14" fmla="*/ 29882 w 287910"/>
                <a:gd name="connsiteY14" fmla="*/ 150735 h 677018"/>
                <a:gd name="connsiteX15" fmla="*/ 62966 w 287910"/>
                <a:gd name="connsiteY15" fmla="*/ 104955 h 677018"/>
                <a:gd name="connsiteX16" fmla="*/ 84623 w 287910"/>
                <a:gd name="connsiteY16" fmla="*/ 39027 h 677018"/>
                <a:gd name="connsiteX17" fmla="*/ 84623 w 287910"/>
                <a:gd name="connsiteY17" fmla="*/ 11279 h 677018"/>
                <a:gd name="connsiteX18" fmla="*/ 203102 w 287910"/>
                <a:gd name="connsiteY18" fmla="*/ 11279 h 677018"/>
                <a:gd name="connsiteX19" fmla="*/ 203102 w 287910"/>
                <a:gd name="connsiteY19" fmla="*/ 39009 h 677018"/>
                <a:gd name="connsiteX20" fmla="*/ 224299 w 287910"/>
                <a:gd name="connsiteY20" fmla="*/ 104900 h 677018"/>
                <a:gd name="connsiteX21" fmla="*/ 257916 w 287910"/>
                <a:gd name="connsiteY21" fmla="*/ 150808 h 677018"/>
                <a:gd name="connsiteX22" fmla="*/ 276445 w 287910"/>
                <a:gd name="connsiteY22" fmla="*/ 209984 h 677018"/>
                <a:gd name="connsiteX23" fmla="*/ 276464 w 287910"/>
                <a:gd name="connsiteY23" fmla="*/ 564556 h 677018"/>
                <a:gd name="connsiteX24" fmla="*/ 252028 w 287910"/>
                <a:gd name="connsiteY24" fmla="*/ 640457 h 677018"/>
                <a:gd name="connsiteX25" fmla="*/ 184812 w 287910"/>
                <a:gd name="connsiteY25" fmla="*/ 665721 h 677018"/>
                <a:gd name="connsiteX26" fmla="*/ 103244 w 287910"/>
                <a:gd name="connsiteY26" fmla="*/ 665721 h 677018"/>
                <a:gd name="connsiteX27" fmla="*/ 35936 w 287910"/>
                <a:gd name="connsiteY27" fmla="*/ 640439 h 677018"/>
                <a:gd name="connsiteX28" fmla="*/ 19615 w 287910"/>
                <a:gd name="connsiteY28" fmla="*/ 614016 h 677018"/>
                <a:gd name="connsiteX29" fmla="*/ 12144 w 287910"/>
                <a:gd name="connsiteY29" fmla="*/ 625130 h 677018"/>
                <a:gd name="connsiteX30" fmla="*/ 27619 w 287910"/>
                <a:gd name="connsiteY30" fmla="*/ 648075 h 677018"/>
                <a:gd name="connsiteX31" fmla="*/ 103225 w 287910"/>
                <a:gd name="connsiteY31" fmla="*/ 677019 h 677018"/>
                <a:gd name="connsiteX32" fmla="*/ 184794 w 287910"/>
                <a:gd name="connsiteY32" fmla="*/ 677019 h 677018"/>
                <a:gd name="connsiteX33" fmla="*/ 260327 w 287910"/>
                <a:gd name="connsiteY33" fmla="*/ 648075 h 677018"/>
                <a:gd name="connsiteX34" fmla="*/ 287743 w 287910"/>
                <a:gd name="connsiteY34" fmla="*/ 564133 h 677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87910" h="677018">
                  <a:moveTo>
                    <a:pt x="287743" y="564133"/>
                  </a:moveTo>
                  <a:lnTo>
                    <a:pt x="287743" y="209984"/>
                  </a:lnTo>
                  <a:cubicBezTo>
                    <a:pt x="287743" y="185033"/>
                    <a:pt x="280567" y="162235"/>
                    <a:pt x="267006" y="144092"/>
                  </a:cubicBezTo>
                  <a:lnTo>
                    <a:pt x="233389" y="98184"/>
                  </a:lnTo>
                  <a:cubicBezTo>
                    <a:pt x="220968" y="81568"/>
                    <a:pt x="214400" y="61107"/>
                    <a:pt x="214400" y="39009"/>
                  </a:cubicBezTo>
                  <a:lnTo>
                    <a:pt x="214400" y="0"/>
                  </a:lnTo>
                  <a:lnTo>
                    <a:pt x="73362" y="0"/>
                  </a:lnTo>
                  <a:lnTo>
                    <a:pt x="73362" y="39027"/>
                  </a:lnTo>
                  <a:cubicBezTo>
                    <a:pt x="73362" y="60758"/>
                    <a:pt x="66646" y="81219"/>
                    <a:pt x="53894" y="98276"/>
                  </a:cubicBezTo>
                  <a:lnTo>
                    <a:pt x="20792" y="144056"/>
                  </a:lnTo>
                  <a:cubicBezTo>
                    <a:pt x="7194" y="162235"/>
                    <a:pt x="0" y="185033"/>
                    <a:pt x="0" y="209984"/>
                  </a:cubicBezTo>
                  <a:lnTo>
                    <a:pt x="0" y="391355"/>
                  </a:lnTo>
                  <a:cubicBezTo>
                    <a:pt x="4011" y="397077"/>
                    <a:pt x="7728" y="403186"/>
                    <a:pt x="11279" y="409516"/>
                  </a:cubicBezTo>
                  <a:lnTo>
                    <a:pt x="11279" y="209984"/>
                  </a:lnTo>
                  <a:cubicBezTo>
                    <a:pt x="11279" y="187499"/>
                    <a:pt x="17683" y="167037"/>
                    <a:pt x="29882" y="150735"/>
                  </a:cubicBezTo>
                  <a:lnTo>
                    <a:pt x="62966" y="104955"/>
                  </a:lnTo>
                  <a:cubicBezTo>
                    <a:pt x="77134" y="86003"/>
                    <a:pt x="84623" y="63205"/>
                    <a:pt x="84623" y="39027"/>
                  </a:cubicBezTo>
                  <a:lnTo>
                    <a:pt x="84623" y="11279"/>
                  </a:lnTo>
                  <a:lnTo>
                    <a:pt x="203102" y="11279"/>
                  </a:lnTo>
                  <a:lnTo>
                    <a:pt x="203102" y="39009"/>
                  </a:lnTo>
                  <a:cubicBezTo>
                    <a:pt x="203102" y="63554"/>
                    <a:pt x="210444" y="86352"/>
                    <a:pt x="224299" y="104900"/>
                  </a:cubicBezTo>
                  <a:lnTo>
                    <a:pt x="257916" y="150808"/>
                  </a:lnTo>
                  <a:cubicBezTo>
                    <a:pt x="270024" y="167019"/>
                    <a:pt x="276445" y="187480"/>
                    <a:pt x="276445" y="209984"/>
                  </a:cubicBezTo>
                  <a:lnTo>
                    <a:pt x="276464" y="564556"/>
                  </a:lnTo>
                  <a:cubicBezTo>
                    <a:pt x="276500" y="565016"/>
                    <a:pt x="279481" y="610943"/>
                    <a:pt x="252028" y="640457"/>
                  </a:cubicBezTo>
                  <a:cubicBezTo>
                    <a:pt x="236425" y="657220"/>
                    <a:pt x="213811" y="665721"/>
                    <a:pt x="184812" y="665721"/>
                  </a:cubicBezTo>
                  <a:lnTo>
                    <a:pt x="103244" y="665721"/>
                  </a:lnTo>
                  <a:cubicBezTo>
                    <a:pt x="74245" y="665721"/>
                    <a:pt x="51594" y="657220"/>
                    <a:pt x="35936" y="640439"/>
                  </a:cubicBezTo>
                  <a:cubicBezTo>
                    <a:pt x="28465" y="632435"/>
                    <a:pt x="23276" y="623216"/>
                    <a:pt x="19615" y="614016"/>
                  </a:cubicBezTo>
                  <a:cubicBezTo>
                    <a:pt x="17259" y="617862"/>
                    <a:pt x="14775" y="621579"/>
                    <a:pt x="12144" y="625130"/>
                  </a:cubicBezTo>
                  <a:cubicBezTo>
                    <a:pt x="16008" y="633097"/>
                    <a:pt x="20995" y="640954"/>
                    <a:pt x="27619" y="648075"/>
                  </a:cubicBezTo>
                  <a:cubicBezTo>
                    <a:pt x="45485" y="667285"/>
                    <a:pt x="70933" y="677019"/>
                    <a:pt x="103225" y="677019"/>
                  </a:cubicBezTo>
                  <a:lnTo>
                    <a:pt x="184794" y="677019"/>
                  </a:lnTo>
                  <a:cubicBezTo>
                    <a:pt x="217086" y="677019"/>
                    <a:pt x="242515" y="667285"/>
                    <a:pt x="260327" y="648075"/>
                  </a:cubicBezTo>
                  <a:cubicBezTo>
                    <a:pt x="291165" y="614881"/>
                    <a:pt x="287890" y="565789"/>
                    <a:pt x="287743" y="564133"/>
                  </a:cubicBezTo>
                  <a:close/>
                </a:path>
              </a:pathLst>
            </a:custGeom>
            <a:grpFill/>
            <a:ln w="9525" cap="flat">
              <a:solidFill>
                <a:schemeClr val="bg1"/>
              </a:solidFill>
              <a:prstDash val="solid"/>
              <a:miter/>
            </a:ln>
          </p:spPr>
          <p:txBody>
            <a:bodyPr rtlCol="0" anchor="ctr"/>
            <a:lstStyle/>
            <a:p>
              <a:endParaRPr lang="en-US"/>
            </a:p>
          </p:txBody>
        </p:sp>
        <p:sp>
          <p:nvSpPr>
            <p:cNvPr id="16" name="Freeform: Shape 268">
              <a:extLst>
                <a:ext uri="{FF2B5EF4-FFF2-40B4-BE49-F238E27FC236}">
                  <a16:creationId xmlns:a16="http://schemas.microsoft.com/office/drawing/2014/main" id="{10684CC4-704E-40FC-952D-FA1EA76FDC5E}"/>
                </a:ext>
              </a:extLst>
            </p:cNvPr>
            <p:cNvSpPr/>
            <p:nvPr/>
          </p:nvSpPr>
          <p:spPr>
            <a:xfrm>
              <a:off x="4281735" y="4111894"/>
              <a:ext cx="254806" cy="345170"/>
            </a:xfrm>
            <a:custGeom>
              <a:avLst/>
              <a:gdLst>
                <a:gd name="connsiteX0" fmla="*/ 127403 w 254806"/>
                <a:gd name="connsiteY0" fmla="*/ 345170 h 345170"/>
                <a:gd name="connsiteX1" fmla="*/ 0 w 254806"/>
                <a:gd name="connsiteY1" fmla="*/ 192227 h 345170"/>
                <a:gd name="connsiteX2" fmla="*/ 127403 w 254806"/>
                <a:gd name="connsiteY2" fmla="*/ 0 h 345170"/>
                <a:gd name="connsiteX3" fmla="*/ 254807 w 254806"/>
                <a:gd name="connsiteY3" fmla="*/ 192227 h 345170"/>
                <a:gd name="connsiteX4" fmla="*/ 127403 w 254806"/>
                <a:gd name="connsiteY4" fmla="*/ 345170 h 345170"/>
                <a:gd name="connsiteX5" fmla="*/ 127403 w 254806"/>
                <a:gd name="connsiteY5" fmla="*/ 11298 h 345170"/>
                <a:gd name="connsiteX6" fmla="*/ 11279 w 254806"/>
                <a:gd name="connsiteY6" fmla="*/ 192246 h 345170"/>
                <a:gd name="connsiteX7" fmla="*/ 127403 w 254806"/>
                <a:gd name="connsiteY7" fmla="*/ 333891 h 345170"/>
                <a:gd name="connsiteX8" fmla="*/ 243527 w 254806"/>
                <a:gd name="connsiteY8" fmla="*/ 192246 h 345170"/>
                <a:gd name="connsiteX9" fmla="*/ 127403 w 254806"/>
                <a:gd name="connsiteY9" fmla="*/ 11298 h 345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806" h="345170">
                  <a:moveTo>
                    <a:pt x="127403" y="345170"/>
                  </a:moveTo>
                  <a:cubicBezTo>
                    <a:pt x="57151" y="345170"/>
                    <a:pt x="0" y="276574"/>
                    <a:pt x="0" y="192227"/>
                  </a:cubicBezTo>
                  <a:cubicBezTo>
                    <a:pt x="0" y="105691"/>
                    <a:pt x="58789" y="0"/>
                    <a:pt x="127403" y="0"/>
                  </a:cubicBezTo>
                  <a:cubicBezTo>
                    <a:pt x="196018" y="0"/>
                    <a:pt x="254807" y="105709"/>
                    <a:pt x="254807" y="192227"/>
                  </a:cubicBezTo>
                  <a:cubicBezTo>
                    <a:pt x="254807" y="276574"/>
                    <a:pt x="197655" y="345170"/>
                    <a:pt x="127403" y="345170"/>
                  </a:cubicBezTo>
                  <a:close/>
                  <a:moveTo>
                    <a:pt x="127403" y="11298"/>
                  </a:moveTo>
                  <a:cubicBezTo>
                    <a:pt x="64861" y="11298"/>
                    <a:pt x="11279" y="110788"/>
                    <a:pt x="11279" y="192246"/>
                  </a:cubicBezTo>
                  <a:cubicBezTo>
                    <a:pt x="11279" y="270355"/>
                    <a:pt x="63370" y="333891"/>
                    <a:pt x="127403" y="333891"/>
                  </a:cubicBezTo>
                  <a:cubicBezTo>
                    <a:pt x="191436" y="333891"/>
                    <a:pt x="243527" y="270355"/>
                    <a:pt x="243527" y="192246"/>
                  </a:cubicBezTo>
                  <a:cubicBezTo>
                    <a:pt x="243527" y="110788"/>
                    <a:pt x="189927" y="11298"/>
                    <a:pt x="127403" y="11298"/>
                  </a:cubicBezTo>
                  <a:close/>
                </a:path>
              </a:pathLst>
            </a:custGeom>
            <a:grpFill/>
            <a:ln w="9525" cap="flat">
              <a:solidFill>
                <a:schemeClr val="bg1"/>
              </a:solidFill>
              <a:prstDash val="solid"/>
              <a:miter/>
            </a:ln>
          </p:spPr>
          <p:txBody>
            <a:bodyPr rtlCol="0" anchor="ctr"/>
            <a:lstStyle/>
            <a:p>
              <a:endParaRPr lang="en-US"/>
            </a:p>
          </p:txBody>
        </p:sp>
      </p:grpSp>
    </p:spTree>
    <p:extLst>
      <p:ext uri="{BB962C8B-B14F-4D97-AF65-F5344CB8AC3E}">
        <p14:creationId xmlns:p14="http://schemas.microsoft.com/office/powerpoint/2010/main" val="42504789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9E037-38B7-442B-B81D-38ACBDABCB6C}"/>
              </a:ext>
            </a:extLst>
          </p:cNvPr>
          <p:cNvSpPr>
            <a:spLocks noGrp="1"/>
          </p:cNvSpPr>
          <p:nvPr>
            <p:ph type="title"/>
          </p:nvPr>
        </p:nvSpPr>
        <p:spPr/>
        <p:txBody>
          <a:bodyPr/>
          <a:lstStyle/>
          <a:p>
            <a:r>
              <a:rPr lang="en-GB" dirty="0"/>
              <a:t>Nutritional divides among the world’s 7.5 billion people</a:t>
            </a:r>
          </a:p>
        </p:txBody>
      </p:sp>
      <p:pic>
        <p:nvPicPr>
          <p:cNvPr id="5" name="Content Placeholder 4" descr="A close up of a logo&#10;&#10;Description automatically generated">
            <a:extLst>
              <a:ext uri="{FF2B5EF4-FFF2-40B4-BE49-F238E27FC236}">
                <a16:creationId xmlns:a16="http://schemas.microsoft.com/office/drawing/2014/main" id="{088B724C-A4A7-4A83-9828-420251CD3782}"/>
              </a:ext>
            </a:extLst>
          </p:cNvPr>
          <p:cNvPicPr>
            <a:picLocks noGrp="1" noChangeAspect="1"/>
          </p:cNvPicPr>
          <p:nvPr>
            <p:ph sz="quarter" idx="10"/>
          </p:nvPr>
        </p:nvPicPr>
        <p:blipFill>
          <a:blip r:embed="rId3" cstate="email">
            <a:extLst>
              <a:ext uri="{28A0092B-C50C-407E-A947-70E740481C1C}">
                <a14:useLocalDpi xmlns:a14="http://schemas.microsoft.com/office/drawing/2010/main" val="0"/>
              </a:ext>
            </a:extLst>
          </a:blip>
          <a:stretch>
            <a:fillRect/>
          </a:stretch>
        </p:blipFill>
        <p:spPr>
          <a:xfrm>
            <a:off x="1751954" y="1014485"/>
            <a:ext cx="8745215" cy="5709312"/>
          </a:xfrm>
        </p:spPr>
      </p:pic>
    </p:spTree>
    <p:extLst>
      <p:ext uri="{BB962C8B-B14F-4D97-AF65-F5344CB8AC3E}">
        <p14:creationId xmlns:p14="http://schemas.microsoft.com/office/powerpoint/2010/main" val="8415604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952" y="46236"/>
            <a:ext cx="9144000" cy="1163391"/>
          </a:xfrm>
        </p:spPr>
        <p:txBody>
          <a:bodyPr/>
          <a:lstStyle/>
          <a:p>
            <a:r>
              <a:rPr lang="en-GB" sz="3200" dirty="0">
                <a:solidFill>
                  <a:schemeClr val="accent6">
                    <a:lumMod val="50000"/>
                  </a:schemeClr>
                </a:solidFill>
              </a:rPr>
              <a:t>Diverse nutritional status demands diverse solutions</a:t>
            </a:r>
          </a:p>
        </p:txBody>
      </p:sp>
      <p:graphicFrame>
        <p:nvGraphicFramePr>
          <p:cNvPr id="7" name="Content Placeholder 6"/>
          <p:cNvGraphicFramePr>
            <a:graphicFrameLocks noGrp="1"/>
          </p:cNvGraphicFramePr>
          <p:nvPr>
            <p:ph sz="quarter" idx="10"/>
            <p:extLst>
              <p:ext uri="{D42A27DB-BD31-4B8C-83A1-F6EECF244321}">
                <p14:modId xmlns:p14="http://schemas.microsoft.com/office/powerpoint/2010/main" val="56664418"/>
              </p:ext>
            </p:extLst>
          </p:nvPr>
        </p:nvGraphicFramePr>
        <p:xfrm>
          <a:off x="835349" y="1285163"/>
          <a:ext cx="4740323" cy="219501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ontent Placeholder 6"/>
          <p:cNvGraphicFramePr>
            <a:graphicFrameLocks/>
          </p:cNvGraphicFramePr>
          <p:nvPr>
            <p:extLst>
              <p:ext uri="{D42A27DB-BD31-4B8C-83A1-F6EECF244321}">
                <p14:modId xmlns:p14="http://schemas.microsoft.com/office/powerpoint/2010/main" val="1704698693"/>
              </p:ext>
            </p:extLst>
          </p:nvPr>
        </p:nvGraphicFramePr>
        <p:xfrm>
          <a:off x="4806287" y="4415050"/>
          <a:ext cx="4740323" cy="2195014"/>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p:cNvSpPr txBox="1"/>
          <p:nvPr/>
        </p:nvSpPr>
        <p:spPr bwMode="auto">
          <a:xfrm>
            <a:off x="1476992" y="893268"/>
            <a:ext cx="2977097" cy="4585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lnSpc>
                <a:spcPts val="3200"/>
              </a:lnSpc>
            </a:pPr>
            <a:r>
              <a:rPr lang="en-GB" sz="2000" dirty="0">
                <a:solidFill>
                  <a:prstClr val="black"/>
                </a:solidFill>
              </a:rPr>
              <a:t>Lower-income countries</a:t>
            </a:r>
          </a:p>
        </p:txBody>
      </p:sp>
      <p:sp>
        <p:nvSpPr>
          <p:cNvPr id="12" name="TextBox 11"/>
          <p:cNvSpPr txBox="1"/>
          <p:nvPr/>
        </p:nvSpPr>
        <p:spPr bwMode="auto">
          <a:xfrm>
            <a:off x="5659049" y="4119162"/>
            <a:ext cx="3034805" cy="4585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lnSpc>
                <a:spcPts val="3200"/>
              </a:lnSpc>
            </a:pPr>
            <a:r>
              <a:rPr lang="en-GB" sz="2000" dirty="0">
                <a:solidFill>
                  <a:prstClr val="black"/>
                </a:solidFill>
              </a:rPr>
              <a:t>Higher-income countries</a:t>
            </a:r>
          </a:p>
        </p:txBody>
      </p:sp>
      <p:sp>
        <p:nvSpPr>
          <p:cNvPr id="13" name="TextBox 12"/>
          <p:cNvSpPr txBox="1"/>
          <p:nvPr/>
        </p:nvSpPr>
        <p:spPr bwMode="auto">
          <a:xfrm>
            <a:off x="2742178" y="4987280"/>
            <a:ext cx="1518364" cy="4526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lnSpc>
                <a:spcPts val="3200"/>
              </a:lnSpc>
            </a:pPr>
            <a:r>
              <a:rPr lang="en-GB" dirty="0">
                <a:solidFill>
                  <a:prstClr val="black"/>
                </a:solidFill>
              </a:rPr>
              <a:t>% population</a:t>
            </a:r>
          </a:p>
        </p:txBody>
      </p:sp>
      <p:sp>
        <p:nvSpPr>
          <p:cNvPr id="14" name="Oval Callout 13"/>
          <p:cNvSpPr/>
          <p:nvPr/>
        </p:nvSpPr>
        <p:spPr>
          <a:xfrm>
            <a:off x="1114102" y="3680159"/>
            <a:ext cx="2241138" cy="832701"/>
          </a:xfrm>
          <a:prstGeom prst="wedgeEllipseCallout">
            <a:avLst>
              <a:gd name="adj1" fmla="val -11163"/>
              <a:gd name="adj2" fmla="val -1476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prstClr val="black"/>
                </a:solidFill>
                <a:latin typeface="Calibri"/>
              </a:rPr>
              <a:t>Reduce energy deficiency</a:t>
            </a:r>
          </a:p>
        </p:txBody>
      </p:sp>
      <p:sp>
        <p:nvSpPr>
          <p:cNvPr id="15" name="Oval Callout 14"/>
          <p:cNvSpPr/>
          <p:nvPr/>
        </p:nvSpPr>
        <p:spPr>
          <a:xfrm>
            <a:off x="3973471" y="1062258"/>
            <a:ext cx="2241138" cy="832701"/>
          </a:xfrm>
          <a:prstGeom prst="wedgeEllipseCallout">
            <a:avLst>
              <a:gd name="adj1" fmla="val -71661"/>
              <a:gd name="adj2" fmla="val 121192"/>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prstClr val="black"/>
                </a:solidFill>
                <a:latin typeface="Calibri"/>
              </a:rPr>
              <a:t>Reduce </a:t>
            </a:r>
          </a:p>
          <a:p>
            <a:pPr algn="ctr"/>
            <a:r>
              <a:rPr lang="en-GB" dirty="0">
                <a:solidFill>
                  <a:prstClr val="black"/>
                </a:solidFill>
                <a:latin typeface="Calibri"/>
              </a:rPr>
              <a:t>micro-nutrient deficiency</a:t>
            </a:r>
          </a:p>
        </p:txBody>
      </p:sp>
      <p:sp>
        <p:nvSpPr>
          <p:cNvPr id="16" name="Oval Callout 15"/>
          <p:cNvSpPr/>
          <p:nvPr/>
        </p:nvSpPr>
        <p:spPr>
          <a:xfrm>
            <a:off x="9105728" y="3919181"/>
            <a:ext cx="2622251" cy="1080727"/>
          </a:xfrm>
          <a:prstGeom prst="wedgeEllipseCallout">
            <a:avLst>
              <a:gd name="adj1" fmla="val -58998"/>
              <a:gd name="adj2" fmla="val 159058"/>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prstClr val="black"/>
                </a:solidFill>
                <a:latin typeface="Calibri"/>
              </a:rPr>
              <a:t>Reduce excessive net energy and unhealthy diets</a:t>
            </a:r>
          </a:p>
        </p:txBody>
      </p:sp>
    </p:spTree>
    <p:extLst>
      <p:ext uri="{BB962C8B-B14F-4D97-AF65-F5344CB8AC3E}">
        <p14:creationId xmlns:p14="http://schemas.microsoft.com/office/powerpoint/2010/main" val="2968765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descr="A picture containing outdoor, animal, grass, car&#10;&#10;Description automatically generated">
            <a:extLst>
              <a:ext uri="{FF2B5EF4-FFF2-40B4-BE49-F238E27FC236}">
                <a16:creationId xmlns:a16="http://schemas.microsoft.com/office/drawing/2014/main" id="{A817BAF0-5176-4CF2-8667-1440C9C230A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21043"/>
          <a:stretch/>
        </p:blipFill>
        <p:spPr>
          <a:xfrm>
            <a:off x="-40943" y="1574691"/>
            <a:ext cx="6919415" cy="3483957"/>
          </a:xfrm>
          <a:prstGeom prst="rect">
            <a:avLst/>
          </a:prstGeom>
        </p:spPr>
      </p:pic>
      <p:sp>
        <p:nvSpPr>
          <p:cNvPr id="7" name="Rectangle 6">
            <a:extLst>
              <a:ext uri="{FF2B5EF4-FFF2-40B4-BE49-F238E27FC236}">
                <a16:creationId xmlns:a16="http://schemas.microsoft.com/office/drawing/2014/main" id="{D39324A5-A550-3542-B49E-EE3A9020A25C}"/>
              </a:ext>
            </a:extLst>
          </p:cNvPr>
          <p:cNvSpPr/>
          <p:nvPr/>
        </p:nvSpPr>
        <p:spPr>
          <a:xfrm>
            <a:off x="4788333" y="1560507"/>
            <a:ext cx="7402080" cy="35032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8" name="TextBox 7">
            <a:extLst>
              <a:ext uri="{FF2B5EF4-FFF2-40B4-BE49-F238E27FC236}">
                <a16:creationId xmlns:a16="http://schemas.microsoft.com/office/drawing/2014/main" id="{DA739233-CE29-A84C-ABC4-73B040B3CA41}"/>
              </a:ext>
            </a:extLst>
          </p:cNvPr>
          <p:cNvSpPr txBox="1"/>
          <p:nvPr/>
        </p:nvSpPr>
        <p:spPr>
          <a:xfrm>
            <a:off x="1919991" y="1101140"/>
            <a:ext cx="4338200" cy="584775"/>
          </a:xfrm>
          <a:prstGeom prst="rect">
            <a:avLst/>
          </a:prstGeom>
          <a:solidFill>
            <a:schemeClr val="accent3">
              <a:lumMod val="50000"/>
            </a:schemeClr>
          </a:solidFill>
        </p:spPr>
        <p:txBody>
          <a:bodyPr wrap="square" rtlCol="0">
            <a:spAutoFit/>
          </a:bodyPr>
          <a:lstStyle/>
          <a:p>
            <a:pPr algn="ctr"/>
            <a:r>
              <a:rPr lang="en-US" sz="3200" dirty="0">
                <a:solidFill>
                  <a:schemeClr val="bg1"/>
                </a:solidFill>
              </a:rPr>
              <a:t>Health</a:t>
            </a:r>
            <a:endParaRPr lang="en-US" sz="2800" dirty="0">
              <a:solidFill>
                <a:schemeClr val="bg1"/>
              </a:solidFill>
            </a:endParaRPr>
          </a:p>
        </p:txBody>
      </p:sp>
      <p:sp>
        <p:nvSpPr>
          <p:cNvPr id="9" name="TextBox 8">
            <a:extLst>
              <a:ext uri="{FF2B5EF4-FFF2-40B4-BE49-F238E27FC236}">
                <a16:creationId xmlns:a16="http://schemas.microsoft.com/office/drawing/2014/main" id="{04DBEB80-44CC-2E46-85BC-48167A8DE633}"/>
              </a:ext>
            </a:extLst>
          </p:cNvPr>
          <p:cNvSpPr txBox="1"/>
          <p:nvPr/>
        </p:nvSpPr>
        <p:spPr>
          <a:xfrm>
            <a:off x="6196315" y="3113283"/>
            <a:ext cx="5538960" cy="1200329"/>
          </a:xfrm>
          <a:prstGeom prst="rect">
            <a:avLst/>
          </a:prstGeom>
          <a:noFill/>
        </p:spPr>
        <p:txBody>
          <a:bodyPr wrap="square" rtlCol="0">
            <a:spAutoFit/>
          </a:bodyPr>
          <a:lstStyle/>
          <a:p>
            <a:r>
              <a:rPr lang="en-GB" sz="2400" dirty="0">
                <a:solidFill>
                  <a:schemeClr val="bg1"/>
                </a:solidFill>
              </a:rPr>
              <a:t>The animal dimensions of disease transmission need greater attention for global public health and safety</a:t>
            </a:r>
          </a:p>
        </p:txBody>
      </p:sp>
      <p:grpSp>
        <p:nvGrpSpPr>
          <p:cNvPr id="10" name="Graphic 228">
            <a:extLst>
              <a:ext uri="{FF2B5EF4-FFF2-40B4-BE49-F238E27FC236}">
                <a16:creationId xmlns:a16="http://schemas.microsoft.com/office/drawing/2014/main" id="{A23E8FA6-6B63-4E6E-A120-D88599773D7E}"/>
              </a:ext>
            </a:extLst>
          </p:cNvPr>
          <p:cNvGrpSpPr/>
          <p:nvPr/>
        </p:nvGrpSpPr>
        <p:grpSpPr>
          <a:xfrm>
            <a:off x="8198288" y="1848861"/>
            <a:ext cx="1609903" cy="1117251"/>
            <a:chOff x="6812983" y="3715184"/>
            <a:chExt cx="1515683" cy="1031333"/>
          </a:xfrm>
          <a:solidFill>
            <a:schemeClr val="bg1"/>
          </a:solidFill>
        </p:grpSpPr>
        <p:grpSp>
          <p:nvGrpSpPr>
            <p:cNvPr id="11" name="Graphic 228">
              <a:extLst>
                <a:ext uri="{FF2B5EF4-FFF2-40B4-BE49-F238E27FC236}">
                  <a16:creationId xmlns:a16="http://schemas.microsoft.com/office/drawing/2014/main" id="{FA9BAF5C-9C4F-40DB-BC11-7CFB14E9A4F6}"/>
                </a:ext>
              </a:extLst>
            </p:cNvPr>
            <p:cNvGrpSpPr/>
            <p:nvPr/>
          </p:nvGrpSpPr>
          <p:grpSpPr>
            <a:xfrm>
              <a:off x="7217236" y="4627708"/>
              <a:ext cx="705612" cy="118810"/>
              <a:chOff x="7217236" y="4627708"/>
              <a:chExt cx="705612" cy="118810"/>
            </a:xfrm>
            <a:grpFill/>
          </p:grpSpPr>
          <p:sp>
            <p:nvSpPr>
              <p:cNvPr id="18" name="Freeform: Shape 232">
                <a:extLst>
                  <a:ext uri="{FF2B5EF4-FFF2-40B4-BE49-F238E27FC236}">
                    <a16:creationId xmlns:a16="http://schemas.microsoft.com/office/drawing/2014/main" id="{10A67065-CBCF-4660-A60A-F90528912B4F}"/>
                  </a:ext>
                </a:extLst>
              </p:cNvPr>
              <p:cNvSpPr/>
              <p:nvPr/>
            </p:nvSpPr>
            <p:spPr>
              <a:xfrm>
                <a:off x="7217236" y="4628039"/>
                <a:ext cx="119159" cy="118479"/>
              </a:xfrm>
              <a:custGeom>
                <a:avLst/>
                <a:gdLst>
                  <a:gd name="connsiteX0" fmla="*/ 104605 w 119159"/>
                  <a:gd name="connsiteY0" fmla="*/ 11169 h 118479"/>
                  <a:gd name="connsiteX1" fmla="*/ 104605 w 119159"/>
                  <a:gd name="connsiteY1" fmla="*/ 107310 h 118479"/>
                  <a:gd name="connsiteX2" fmla="*/ 119160 w 119159"/>
                  <a:gd name="connsiteY2" fmla="*/ 107310 h 118479"/>
                  <a:gd name="connsiteX3" fmla="*/ 119160 w 119159"/>
                  <a:gd name="connsiteY3" fmla="*/ 118479 h 118479"/>
                  <a:gd name="connsiteX4" fmla="*/ 75827 w 119159"/>
                  <a:gd name="connsiteY4" fmla="*/ 118479 h 118479"/>
                  <a:gd name="connsiteX5" fmla="*/ 75827 w 119159"/>
                  <a:gd name="connsiteY5" fmla="*/ 107310 h 118479"/>
                  <a:gd name="connsiteX6" fmla="*/ 90382 w 119159"/>
                  <a:gd name="connsiteY6" fmla="*/ 107310 h 118479"/>
                  <a:gd name="connsiteX7" fmla="*/ 90382 w 119159"/>
                  <a:gd name="connsiteY7" fmla="*/ 63978 h 118479"/>
                  <a:gd name="connsiteX8" fmla="*/ 28778 w 119159"/>
                  <a:gd name="connsiteY8" fmla="*/ 63978 h 118479"/>
                  <a:gd name="connsiteX9" fmla="*/ 28778 w 119159"/>
                  <a:gd name="connsiteY9" fmla="*/ 107310 h 118479"/>
                  <a:gd name="connsiteX10" fmla="*/ 43332 w 119159"/>
                  <a:gd name="connsiteY10" fmla="*/ 107310 h 118479"/>
                  <a:gd name="connsiteX11" fmla="*/ 43332 w 119159"/>
                  <a:gd name="connsiteY11" fmla="*/ 118479 h 118479"/>
                  <a:gd name="connsiteX12" fmla="*/ 0 w 119159"/>
                  <a:gd name="connsiteY12" fmla="*/ 118479 h 118479"/>
                  <a:gd name="connsiteX13" fmla="*/ 0 w 119159"/>
                  <a:gd name="connsiteY13" fmla="*/ 107310 h 118479"/>
                  <a:gd name="connsiteX14" fmla="*/ 14554 w 119159"/>
                  <a:gd name="connsiteY14" fmla="*/ 107310 h 118479"/>
                  <a:gd name="connsiteX15" fmla="*/ 14554 w 119159"/>
                  <a:gd name="connsiteY15" fmla="*/ 11169 h 118479"/>
                  <a:gd name="connsiteX16" fmla="*/ 0 w 119159"/>
                  <a:gd name="connsiteY16" fmla="*/ 11169 h 118479"/>
                  <a:gd name="connsiteX17" fmla="*/ 0 w 119159"/>
                  <a:gd name="connsiteY17" fmla="*/ 0 h 118479"/>
                  <a:gd name="connsiteX18" fmla="*/ 43332 w 119159"/>
                  <a:gd name="connsiteY18" fmla="*/ 0 h 118479"/>
                  <a:gd name="connsiteX19" fmla="*/ 43332 w 119159"/>
                  <a:gd name="connsiteY19" fmla="*/ 11169 h 118479"/>
                  <a:gd name="connsiteX20" fmla="*/ 28778 w 119159"/>
                  <a:gd name="connsiteY20" fmla="*/ 11169 h 118479"/>
                  <a:gd name="connsiteX21" fmla="*/ 28778 w 119159"/>
                  <a:gd name="connsiteY21" fmla="*/ 52128 h 118479"/>
                  <a:gd name="connsiteX22" fmla="*/ 90382 w 119159"/>
                  <a:gd name="connsiteY22" fmla="*/ 52128 h 118479"/>
                  <a:gd name="connsiteX23" fmla="*/ 90382 w 119159"/>
                  <a:gd name="connsiteY23" fmla="*/ 11169 h 118479"/>
                  <a:gd name="connsiteX24" fmla="*/ 75827 w 119159"/>
                  <a:gd name="connsiteY24" fmla="*/ 11169 h 118479"/>
                  <a:gd name="connsiteX25" fmla="*/ 75827 w 119159"/>
                  <a:gd name="connsiteY25" fmla="*/ 0 h 118479"/>
                  <a:gd name="connsiteX26" fmla="*/ 119160 w 119159"/>
                  <a:gd name="connsiteY26" fmla="*/ 0 h 118479"/>
                  <a:gd name="connsiteX27" fmla="*/ 119160 w 119159"/>
                  <a:gd name="connsiteY27" fmla="*/ 11169 h 118479"/>
                  <a:gd name="connsiteX28" fmla="*/ 104605 w 119159"/>
                  <a:gd name="connsiteY28"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19159" h="118479">
                    <a:moveTo>
                      <a:pt x="104605" y="11169"/>
                    </a:moveTo>
                    <a:lnTo>
                      <a:pt x="104605" y="107310"/>
                    </a:lnTo>
                    <a:lnTo>
                      <a:pt x="119160" y="107310"/>
                    </a:lnTo>
                    <a:lnTo>
                      <a:pt x="119160" y="118479"/>
                    </a:lnTo>
                    <a:lnTo>
                      <a:pt x="75827" y="118479"/>
                    </a:lnTo>
                    <a:lnTo>
                      <a:pt x="75827" y="107310"/>
                    </a:lnTo>
                    <a:lnTo>
                      <a:pt x="90382" y="107310"/>
                    </a:lnTo>
                    <a:lnTo>
                      <a:pt x="90382" y="63978"/>
                    </a:lnTo>
                    <a:lnTo>
                      <a:pt x="28778" y="63978"/>
                    </a:lnTo>
                    <a:lnTo>
                      <a:pt x="28778" y="107310"/>
                    </a:lnTo>
                    <a:lnTo>
                      <a:pt x="43332" y="107310"/>
                    </a:lnTo>
                    <a:lnTo>
                      <a:pt x="43332" y="118479"/>
                    </a:lnTo>
                    <a:lnTo>
                      <a:pt x="0" y="118479"/>
                    </a:lnTo>
                    <a:lnTo>
                      <a:pt x="0" y="107310"/>
                    </a:lnTo>
                    <a:lnTo>
                      <a:pt x="14554" y="107310"/>
                    </a:lnTo>
                    <a:lnTo>
                      <a:pt x="14554" y="11169"/>
                    </a:lnTo>
                    <a:lnTo>
                      <a:pt x="0" y="11169"/>
                    </a:lnTo>
                    <a:lnTo>
                      <a:pt x="0" y="0"/>
                    </a:lnTo>
                    <a:lnTo>
                      <a:pt x="43332" y="0"/>
                    </a:lnTo>
                    <a:lnTo>
                      <a:pt x="43332" y="11169"/>
                    </a:lnTo>
                    <a:lnTo>
                      <a:pt x="28778" y="11169"/>
                    </a:lnTo>
                    <a:lnTo>
                      <a:pt x="28778" y="52128"/>
                    </a:lnTo>
                    <a:lnTo>
                      <a:pt x="90382" y="52128"/>
                    </a:lnTo>
                    <a:lnTo>
                      <a:pt x="90382" y="11169"/>
                    </a:lnTo>
                    <a:lnTo>
                      <a:pt x="75827" y="11169"/>
                    </a:lnTo>
                    <a:lnTo>
                      <a:pt x="75827" y="0"/>
                    </a:lnTo>
                    <a:lnTo>
                      <a:pt x="119160" y="0"/>
                    </a:lnTo>
                    <a:lnTo>
                      <a:pt x="119160" y="11169"/>
                    </a:lnTo>
                    <a:lnTo>
                      <a:pt x="104605" y="11169"/>
                    </a:lnTo>
                    <a:close/>
                  </a:path>
                </a:pathLst>
              </a:custGeom>
              <a:grpFill/>
              <a:ln w="9525" cap="flat">
                <a:solidFill>
                  <a:schemeClr val="bg1"/>
                </a:solidFill>
                <a:prstDash val="solid"/>
                <a:miter/>
              </a:ln>
            </p:spPr>
            <p:txBody>
              <a:bodyPr rtlCol="0" anchor="ctr"/>
              <a:lstStyle/>
              <a:p>
                <a:endParaRPr lang="en-US"/>
              </a:p>
            </p:txBody>
          </p:sp>
          <p:sp>
            <p:nvSpPr>
              <p:cNvPr id="19" name="Freeform: Shape 233">
                <a:extLst>
                  <a:ext uri="{FF2B5EF4-FFF2-40B4-BE49-F238E27FC236}">
                    <a16:creationId xmlns:a16="http://schemas.microsoft.com/office/drawing/2014/main" id="{F91CA313-12AE-4E99-A1E0-E89D0C692579}"/>
                  </a:ext>
                </a:extLst>
              </p:cNvPr>
              <p:cNvSpPr/>
              <p:nvPr/>
            </p:nvSpPr>
            <p:spPr>
              <a:xfrm>
                <a:off x="7361807" y="4628039"/>
                <a:ext cx="78182" cy="118479"/>
              </a:xfrm>
              <a:custGeom>
                <a:avLst/>
                <a:gdLst>
                  <a:gd name="connsiteX0" fmla="*/ 78183 w 78182"/>
                  <a:gd name="connsiteY0" fmla="*/ 87843 h 118479"/>
                  <a:gd name="connsiteX1" fmla="*/ 78183 w 78182"/>
                  <a:gd name="connsiteY1" fmla="*/ 118479 h 118479"/>
                  <a:gd name="connsiteX2" fmla="*/ 0 w 78182"/>
                  <a:gd name="connsiteY2" fmla="*/ 118479 h 118479"/>
                  <a:gd name="connsiteX3" fmla="*/ 0 w 78182"/>
                  <a:gd name="connsiteY3" fmla="*/ 107310 h 118479"/>
                  <a:gd name="connsiteX4" fmla="*/ 14555 w 78182"/>
                  <a:gd name="connsiteY4" fmla="*/ 107310 h 118479"/>
                  <a:gd name="connsiteX5" fmla="*/ 14555 w 78182"/>
                  <a:gd name="connsiteY5" fmla="*/ 11169 h 118479"/>
                  <a:gd name="connsiteX6" fmla="*/ 0 w 78182"/>
                  <a:gd name="connsiteY6" fmla="*/ 11169 h 118479"/>
                  <a:gd name="connsiteX7" fmla="*/ 0 w 78182"/>
                  <a:gd name="connsiteY7" fmla="*/ 0 h 118479"/>
                  <a:gd name="connsiteX8" fmla="*/ 77851 w 78182"/>
                  <a:gd name="connsiteY8" fmla="*/ 0 h 118479"/>
                  <a:gd name="connsiteX9" fmla="*/ 77851 w 78182"/>
                  <a:gd name="connsiteY9" fmla="*/ 28263 h 118479"/>
                  <a:gd name="connsiteX10" fmla="*/ 64990 w 78182"/>
                  <a:gd name="connsiteY10" fmla="*/ 28263 h 118479"/>
                  <a:gd name="connsiteX11" fmla="*/ 64990 w 78182"/>
                  <a:gd name="connsiteY11" fmla="*/ 11169 h 118479"/>
                  <a:gd name="connsiteX12" fmla="*/ 28778 w 78182"/>
                  <a:gd name="connsiteY12" fmla="*/ 11169 h 118479"/>
                  <a:gd name="connsiteX13" fmla="*/ 28778 w 78182"/>
                  <a:gd name="connsiteY13" fmla="*/ 50766 h 118479"/>
                  <a:gd name="connsiteX14" fmla="*/ 64824 w 78182"/>
                  <a:gd name="connsiteY14" fmla="*/ 50766 h 118479"/>
                  <a:gd name="connsiteX15" fmla="*/ 64824 w 78182"/>
                  <a:gd name="connsiteY15" fmla="*/ 62616 h 118479"/>
                  <a:gd name="connsiteX16" fmla="*/ 28778 w 78182"/>
                  <a:gd name="connsiteY16" fmla="*/ 62616 h 118479"/>
                  <a:gd name="connsiteX17" fmla="*/ 28778 w 78182"/>
                  <a:gd name="connsiteY17" fmla="*/ 107292 h 118479"/>
                  <a:gd name="connsiteX18" fmla="*/ 65339 w 78182"/>
                  <a:gd name="connsiteY18" fmla="*/ 107292 h 118479"/>
                  <a:gd name="connsiteX19" fmla="*/ 65339 w 78182"/>
                  <a:gd name="connsiteY19" fmla="*/ 87824 h 118479"/>
                  <a:gd name="connsiteX20" fmla="*/ 78183 w 78182"/>
                  <a:gd name="connsiteY20" fmla="*/ 87824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182" h="118479">
                    <a:moveTo>
                      <a:pt x="78183" y="87843"/>
                    </a:moveTo>
                    <a:lnTo>
                      <a:pt x="78183" y="118479"/>
                    </a:lnTo>
                    <a:lnTo>
                      <a:pt x="0" y="118479"/>
                    </a:lnTo>
                    <a:lnTo>
                      <a:pt x="0" y="107310"/>
                    </a:lnTo>
                    <a:lnTo>
                      <a:pt x="14555" y="107310"/>
                    </a:lnTo>
                    <a:lnTo>
                      <a:pt x="14555" y="11169"/>
                    </a:lnTo>
                    <a:lnTo>
                      <a:pt x="0" y="11169"/>
                    </a:lnTo>
                    <a:lnTo>
                      <a:pt x="0" y="0"/>
                    </a:lnTo>
                    <a:lnTo>
                      <a:pt x="77851" y="0"/>
                    </a:lnTo>
                    <a:lnTo>
                      <a:pt x="77851" y="28263"/>
                    </a:lnTo>
                    <a:lnTo>
                      <a:pt x="64990" y="28263"/>
                    </a:lnTo>
                    <a:lnTo>
                      <a:pt x="64990" y="11169"/>
                    </a:lnTo>
                    <a:lnTo>
                      <a:pt x="28778" y="11169"/>
                    </a:lnTo>
                    <a:lnTo>
                      <a:pt x="28778" y="50766"/>
                    </a:lnTo>
                    <a:lnTo>
                      <a:pt x="64824" y="50766"/>
                    </a:lnTo>
                    <a:lnTo>
                      <a:pt x="64824" y="62616"/>
                    </a:lnTo>
                    <a:lnTo>
                      <a:pt x="28778" y="62616"/>
                    </a:lnTo>
                    <a:lnTo>
                      <a:pt x="28778" y="107292"/>
                    </a:lnTo>
                    <a:lnTo>
                      <a:pt x="65339" y="107292"/>
                    </a:lnTo>
                    <a:lnTo>
                      <a:pt x="65339" y="87824"/>
                    </a:lnTo>
                    <a:lnTo>
                      <a:pt x="78183" y="87824"/>
                    </a:lnTo>
                    <a:close/>
                  </a:path>
                </a:pathLst>
              </a:custGeom>
              <a:grpFill/>
              <a:ln w="9525" cap="flat">
                <a:solidFill>
                  <a:schemeClr val="bg1"/>
                </a:solidFill>
                <a:prstDash val="solid"/>
                <a:miter/>
              </a:ln>
            </p:spPr>
            <p:txBody>
              <a:bodyPr rtlCol="0" anchor="ctr"/>
              <a:lstStyle/>
              <a:p>
                <a:endParaRPr lang="en-US"/>
              </a:p>
            </p:txBody>
          </p:sp>
          <p:sp>
            <p:nvSpPr>
              <p:cNvPr id="20" name="Freeform: Shape 234">
                <a:extLst>
                  <a:ext uri="{FF2B5EF4-FFF2-40B4-BE49-F238E27FC236}">
                    <a16:creationId xmlns:a16="http://schemas.microsoft.com/office/drawing/2014/main" id="{9EB23A6E-1080-4AD7-A868-68068CB17029}"/>
                  </a:ext>
                </a:extLst>
              </p:cNvPr>
              <p:cNvSpPr/>
              <p:nvPr/>
            </p:nvSpPr>
            <p:spPr>
              <a:xfrm>
                <a:off x="7460985" y="4627708"/>
                <a:ext cx="117448" cy="118810"/>
              </a:xfrm>
              <a:custGeom>
                <a:avLst/>
                <a:gdLst>
                  <a:gd name="connsiteX0" fmla="*/ 117449 w 117448"/>
                  <a:gd name="connsiteY0" fmla="*/ 107641 h 118810"/>
                  <a:gd name="connsiteX1" fmla="*/ 117449 w 117448"/>
                  <a:gd name="connsiteY1" fmla="*/ 118810 h 118810"/>
                  <a:gd name="connsiteX2" fmla="*/ 75809 w 117448"/>
                  <a:gd name="connsiteY2" fmla="*/ 118810 h 118810"/>
                  <a:gd name="connsiteX3" fmla="*/ 75809 w 117448"/>
                  <a:gd name="connsiteY3" fmla="*/ 107641 h 118810"/>
                  <a:gd name="connsiteX4" fmla="*/ 90879 w 117448"/>
                  <a:gd name="connsiteY4" fmla="*/ 107641 h 118810"/>
                  <a:gd name="connsiteX5" fmla="*/ 80556 w 117448"/>
                  <a:gd name="connsiteY5" fmla="*/ 78698 h 118810"/>
                  <a:gd name="connsiteX6" fmla="*/ 35880 w 117448"/>
                  <a:gd name="connsiteY6" fmla="*/ 78698 h 118810"/>
                  <a:gd name="connsiteX7" fmla="*/ 25558 w 117448"/>
                  <a:gd name="connsiteY7" fmla="*/ 107641 h 118810"/>
                  <a:gd name="connsiteX8" fmla="*/ 40627 w 117448"/>
                  <a:gd name="connsiteY8" fmla="*/ 107641 h 118810"/>
                  <a:gd name="connsiteX9" fmla="*/ 40627 w 117448"/>
                  <a:gd name="connsiteY9" fmla="*/ 118810 h 118810"/>
                  <a:gd name="connsiteX10" fmla="*/ 0 w 117448"/>
                  <a:gd name="connsiteY10" fmla="*/ 118810 h 118810"/>
                  <a:gd name="connsiteX11" fmla="*/ 0 w 117448"/>
                  <a:gd name="connsiteY11" fmla="*/ 107641 h 118810"/>
                  <a:gd name="connsiteX12" fmla="*/ 11335 w 117448"/>
                  <a:gd name="connsiteY12" fmla="*/ 107641 h 118810"/>
                  <a:gd name="connsiteX13" fmla="*/ 51116 w 117448"/>
                  <a:gd name="connsiteY13" fmla="*/ 0 h 118810"/>
                  <a:gd name="connsiteX14" fmla="*/ 66682 w 117448"/>
                  <a:gd name="connsiteY14" fmla="*/ 0 h 118810"/>
                  <a:gd name="connsiteX15" fmla="*/ 105949 w 117448"/>
                  <a:gd name="connsiteY15" fmla="*/ 107641 h 118810"/>
                  <a:gd name="connsiteX16" fmla="*/ 117449 w 117448"/>
                  <a:gd name="connsiteY16" fmla="*/ 107641 h 118810"/>
                  <a:gd name="connsiteX17" fmla="*/ 76489 w 117448"/>
                  <a:gd name="connsiteY17" fmla="*/ 67878 h 118810"/>
                  <a:gd name="connsiteX18" fmla="*/ 58218 w 117448"/>
                  <a:gd name="connsiteY18" fmla="*/ 14739 h 118810"/>
                  <a:gd name="connsiteX19" fmla="*/ 39947 w 117448"/>
                  <a:gd name="connsiteY19" fmla="*/ 67878 h 118810"/>
                  <a:gd name="connsiteX20" fmla="*/ 76489 w 117448"/>
                  <a:gd name="connsiteY20" fmla="*/ 67878 h 118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7448" h="118810">
                    <a:moveTo>
                      <a:pt x="117449" y="107641"/>
                    </a:moveTo>
                    <a:lnTo>
                      <a:pt x="117449" y="118810"/>
                    </a:lnTo>
                    <a:lnTo>
                      <a:pt x="75809" y="118810"/>
                    </a:lnTo>
                    <a:lnTo>
                      <a:pt x="75809" y="107641"/>
                    </a:lnTo>
                    <a:lnTo>
                      <a:pt x="90879" y="107641"/>
                    </a:lnTo>
                    <a:lnTo>
                      <a:pt x="80556" y="78698"/>
                    </a:lnTo>
                    <a:lnTo>
                      <a:pt x="35880" y="78698"/>
                    </a:lnTo>
                    <a:lnTo>
                      <a:pt x="25558" y="107641"/>
                    </a:lnTo>
                    <a:lnTo>
                      <a:pt x="40627" y="107641"/>
                    </a:lnTo>
                    <a:lnTo>
                      <a:pt x="40627" y="118810"/>
                    </a:lnTo>
                    <a:lnTo>
                      <a:pt x="0" y="118810"/>
                    </a:lnTo>
                    <a:lnTo>
                      <a:pt x="0" y="107641"/>
                    </a:lnTo>
                    <a:lnTo>
                      <a:pt x="11335" y="107641"/>
                    </a:lnTo>
                    <a:lnTo>
                      <a:pt x="51116" y="0"/>
                    </a:lnTo>
                    <a:lnTo>
                      <a:pt x="66682" y="0"/>
                    </a:lnTo>
                    <a:lnTo>
                      <a:pt x="105949" y="107641"/>
                    </a:lnTo>
                    <a:lnTo>
                      <a:pt x="117449" y="107641"/>
                    </a:lnTo>
                    <a:close/>
                    <a:moveTo>
                      <a:pt x="76489" y="67878"/>
                    </a:moveTo>
                    <a:lnTo>
                      <a:pt x="58218" y="14739"/>
                    </a:lnTo>
                    <a:lnTo>
                      <a:pt x="39947" y="67878"/>
                    </a:lnTo>
                    <a:lnTo>
                      <a:pt x="76489" y="67878"/>
                    </a:lnTo>
                    <a:close/>
                  </a:path>
                </a:pathLst>
              </a:custGeom>
              <a:grpFill/>
              <a:ln w="9525" cap="flat">
                <a:solidFill>
                  <a:schemeClr val="bg1"/>
                </a:solidFill>
                <a:prstDash val="solid"/>
                <a:miter/>
              </a:ln>
            </p:spPr>
            <p:txBody>
              <a:bodyPr rtlCol="0" anchor="ctr"/>
              <a:lstStyle/>
              <a:p>
                <a:endParaRPr lang="en-US"/>
              </a:p>
            </p:txBody>
          </p:sp>
          <p:sp>
            <p:nvSpPr>
              <p:cNvPr id="21" name="Freeform: Shape 235">
                <a:extLst>
                  <a:ext uri="{FF2B5EF4-FFF2-40B4-BE49-F238E27FC236}">
                    <a16:creationId xmlns:a16="http://schemas.microsoft.com/office/drawing/2014/main" id="{ED83C940-E25E-4DB9-9AC8-292A8C18DCE4}"/>
                  </a:ext>
                </a:extLst>
              </p:cNvPr>
              <p:cNvSpPr/>
              <p:nvPr/>
            </p:nvSpPr>
            <p:spPr>
              <a:xfrm>
                <a:off x="7597054" y="4628039"/>
                <a:ext cx="78366" cy="118479"/>
              </a:xfrm>
              <a:custGeom>
                <a:avLst/>
                <a:gdLst>
                  <a:gd name="connsiteX0" fmla="*/ 78367 w 78366"/>
                  <a:gd name="connsiteY0" fmla="*/ 85303 h 118479"/>
                  <a:gd name="connsiteX1" fmla="*/ 78367 w 78366"/>
                  <a:gd name="connsiteY1" fmla="*/ 118479 h 118479"/>
                  <a:gd name="connsiteX2" fmla="*/ 0 w 78366"/>
                  <a:gd name="connsiteY2" fmla="*/ 118479 h 118479"/>
                  <a:gd name="connsiteX3" fmla="*/ 0 w 78366"/>
                  <a:gd name="connsiteY3" fmla="*/ 107310 h 118479"/>
                  <a:gd name="connsiteX4" fmla="*/ 14554 w 78366"/>
                  <a:gd name="connsiteY4" fmla="*/ 107310 h 118479"/>
                  <a:gd name="connsiteX5" fmla="*/ 14554 w 78366"/>
                  <a:gd name="connsiteY5" fmla="*/ 11169 h 118479"/>
                  <a:gd name="connsiteX6" fmla="*/ 0 w 78366"/>
                  <a:gd name="connsiteY6" fmla="*/ 11169 h 118479"/>
                  <a:gd name="connsiteX7" fmla="*/ 0 w 78366"/>
                  <a:gd name="connsiteY7" fmla="*/ 0 h 118479"/>
                  <a:gd name="connsiteX8" fmla="*/ 44013 w 78366"/>
                  <a:gd name="connsiteY8" fmla="*/ 0 h 118479"/>
                  <a:gd name="connsiteX9" fmla="*/ 44013 w 78366"/>
                  <a:gd name="connsiteY9" fmla="*/ 11169 h 118479"/>
                  <a:gd name="connsiteX10" fmla="*/ 28778 w 78366"/>
                  <a:gd name="connsiteY10" fmla="*/ 11169 h 118479"/>
                  <a:gd name="connsiteX11" fmla="*/ 28778 w 78366"/>
                  <a:gd name="connsiteY11" fmla="*/ 107310 h 118479"/>
                  <a:gd name="connsiteX12" fmla="*/ 65505 w 78366"/>
                  <a:gd name="connsiteY12" fmla="*/ 107310 h 118479"/>
                  <a:gd name="connsiteX13" fmla="*/ 65505 w 78366"/>
                  <a:gd name="connsiteY13" fmla="*/ 85303 h 118479"/>
                  <a:gd name="connsiteX14" fmla="*/ 78367 w 78366"/>
                  <a:gd name="connsiteY14" fmla="*/ 85303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8366" h="118479">
                    <a:moveTo>
                      <a:pt x="78367" y="85303"/>
                    </a:moveTo>
                    <a:lnTo>
                      <a:pt x="78367" y="118479"/>
                    </a:lnTo>
                    <a:lnTo>
                      <a:pt x="0" y="118479"/>
                    </a:lnTo>
                    <a:lnTo>
                      <a:pt x="0" y="107310"/>
                    </a:lnTo>
                    <a:lnTo>
                      <a:pt x="14554" y="107310"/>
                    </a:lnTo>
                    <a:lnTo>
                      <a:pt x="14554" y="11169"/>
                    </a:lnTo>
                    <a:lnTo>
                      <a:pt x="0" y="11169"/>
                    </a:lnTo>
                    <a:lnTo>
                      <a:pt x="0" y="0"/>
                    </a:lnTo>
                    <a:lnTo>
                      <a:pt x="44013" y="0"/>
                    </a:lnTo>
                    <a:lnTo>
                      <a:pt x="44013" y="11169"/>
                    </a:lnTo>
                    <a:lnTo>
                      <a:pt x="28778" y="11169"/>
                    </a:lnTo>
                    <a:lnTo>
                      <a:pt x="28778" y="107310"/>
                    </a:lnTo>
                    <a:lnTo>
                      <a:pt x="65505" y="107310"/>
                    </a:lnTo>
                    <a:lnTo>
                      <a:pt x="65505" y="85303"/>
                    </a:lnTo>
                    <a:lnTo>
                      <a:pt x="78367" y="85303"/>
                    </a:lnTo>
                    <a:close/>
                  </a:path>
                </a:pathLst>
              </a:custGeom>
              <a:grpFill/>
              <a:ln w="9525" cap="flat">
                <a:solidFill>
                  <a:schemeClr val="bg1"/>
                </a:solidFill>
                <a:prstDash val="solid"/>
                <a:miter/>
              </a:ln>
            </p:spPr>
            <p:txBody>
              <a:bodyPr rtlCol="0" anchor="ctr"/>
              <a:lstStyle/>
              <a:p>
                <a:endParaRPr lang="en-US"/>
              </a:p>
            </p:txBody>
          </p:sp>
          <p:sp>
            <p:nvSpPr>
              <p:cNvPr id="22" name="Freeform: Shape 236">
                <a:extLst>
                  <a:ext uri="{FF2B5EF4-FFF2-40B4-BE49-F238E27FC236}">
                    <a16:creationId xmlns:a16="http://schemas.microsoft.com/office/drawing/2014/main" id="{7FB87775-D57C-4200-B2BA-634FED479F02}"/>
                  </a:ext>
                </a:extLst>
              </p:cNvPr>
              <p:cNvSpPr/>
              <p:nvPr/>
            </p:nvSpPr>
            <p:spPr>
              <a:xfrm>
                <a:off x="7688945" y="4628039"/>
                <a:ext cx="92424" cy="118479"/>
              </a:xfrm>
              <a:custGeom>
                <a:avLst/>
                <a:gdLst>
                  <a:gd name="connsiteX0" fmla="*/ 92425 w 92424"/>
                  <a:gd name="connsiteY0" fmla="*/ 33176 h 118479"/>
                  <a:gd name="connsiteX1" fmla="*/ 79563 w 92424"/>
                  <a:gd name="connsiteY1" fmla="*/ 33176 h 118479"/>
                  <a:gd name="connsiteX2" fmla="*/ 79563 w 92424"/>
                  <a:gd name="connsiteY2" fmla="*/ 11169 h 118479"/>
                  <a:gd name="connsiteX3" fmla="*/ 53324 w 92424"/>
                  <a:gd name="connsiteY3" fmla="*/ 11169 h 118479"/>
                  <a:gd name="connsiteX4" fmla="*/ 53324 w 92424"/>
                  <a:gd name="connsiteY4" fmla="*/ 107310 h 118479"/>
                  <a:gd name="connsiteX5" fmla="*/ 68891 w 92424"/>
                  <a:gd name="connsiteY5" fmla="*/ 107310 h 118479"/>
                  <a:gd name="connsiteX6" fmla="*/ 68891 w 92424"/>
                  <a:gd name="connsiteY6" fmla="*/ 118479 h 118479"/>
                  <a:gd name="connsiteX7" fmla="*/ 23534 w 92424"/>
                  <a:gd name="connsiteY7" fmla="*/ 118479 h 118479"/>
                  <a:gd name="connsiteX8" fmla="*/ 23534 w 92424"/>
                  <a:gd name="connsiteY8" fmla="*/ 107310 h 118479"/>
                  <a:gd name="connsiteX9" fmla="*/ 39101 w 92424"/>
                  <a:gd name="connsiteY9" fmla="*/ 107310 h 118479"/>
                  <a:gd name="connsiteX10" fmla="*/ 39101 w 92424"/>
                  <a:gd name="connsiteY10" fmla="*/ 11169 h 118479"/>
                  <a:gd name="connsiteX11" fmla="*/ 12862 w 92424"/>
                  <a:gd name="connsiteY11" fmla="*/ 11169 h 118479"/>
                  <a:gd name="connsiteX12" fmla="*/ 12862 w 92424"/>
                  <a:gd name="connsiteY12" fmla="*/ 33176 h 118479"/>
                  <a:gd name="connsiteX13" fmla="*/ 0 w 92424"/>
                  <a:gd name="connsiteY13" fmla="*/ 33176 h 118479"/>
                  <a:gd name="connsiteX14" fmla="*/ 0 w 92424"/>
                  <a:gd name="connsiteY14" fmla="*/ 0 h 118479"/>
                  <a:gd name="connsiteX15" fmla="*/ 92406 w 92424"/>
                  <a:gd name="connsiteY15" fmla="*/ 0 h 118479"/>
                  <a:gd name="connsiteX16" fmla="*/ 92406 w 92424"/>
                  <a:gd name="connsiteY16" fmla="*/ 33176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2424" h="118479">
                    <a:moveTo>
                      <a:pt x="92425" y="33176"/>
                    </a:moveTo>
                    <a:lnTo>
                      <a:pt x="79563" y="33176"/>
                    </a:lnTo>
                    <a:lnTo>
                      <a:pt x="79563" y="11169"/>
                    </a:lnTo>
                    <a:lnTo>
                      <a:pt x="53324" y="11169"/>
                    </a:lnTo>
                    <a:lnTo>
                      <a:pt x="53324" y="107310"/>
                    </a:lnTo>
                    <a:lnTo>
                      <a:pt x="68891" y="107310"/>
                    </a:lnTo>
                    <a:lnTo>
                      <a:pt x="68891" y="118479"/>
                    </a:lnTo>
                    <a:lnTo>
                      <a:pt x="23534" y="118479"/>
                    </a:lnTo>
                    <a:lnTo>
                      <a:pt x="23534" y="107310"/>
                    </a:lnTo>
                    <a:lnTo>
                      <a:pt x="39101" y="107310"/>
                    </a:lnTo>
                    <a:lnTo>
                      <a:pt x="39101" y="11169"/>
                    </a:lnTo>
                    <a:lnTo>
                      <a:pt x="12862" y="11169"/>
                    </a:lnTo>
                    <a:lnTo>
                      <a:pt x="12862" y="33176"/>
                    </a:lnTo>
                    <a:lnTo>
                      <a:pt x="0" y="33176"/>
                    </a:lnTo>
                    <a:lnTo>
                      <a:pt x="0" y="0"/>
                    </a:lnTo>
                    <a:lnTo>
                      <a:pt x="92406" y="0"/>
                    </a:lnTo>
                    <a:lnTo>
                      <a:pt x="92406" y="33176"/>
                    </a:lnTo>
                    <a:close/>
                  </a:path>
                </a:pathLst>
              </a:custGeom>
              <a:grpFill/>
              <a:ln w="9525" cap="flat">
                <a:solidFill>
                  <a:schemeClr val="bg1"/>
                </a:solidFill>
                <a:prstDash val="solid"/>
                <a:miter/>
              </a:ln>
            </p:spPr>
            <p:txBody>
              <a:bodyPr rtlCol="0" anchor="ctr"/>
              <a:lstStyle/>
              <a:p>
                <a:endParaRPr lang="en-US"/>
              </a:p>
            </p:txBody>
          </p:sp>
          <p:sp>
            <p:nvSpPr>
              <p:cNvPr id="23" name="Freeform: Shape 237">
                <a:extLst>
                  <a:ext uri="{FF2B5EF4-FFF2-40B4-BE49-F238E27FC236}">
                    <a16:creationId xmlns:a16="http://schemas.microsoft.com/office/drawing/2014/main" id="{784D68EE-40FD-434E-8086-CA4225D352EB}"/>
                  </a:ext>
                </a:extLst>
              </p:cNvPr>
              <p:cNvSpPr/>
              <p:nvPr/>
            </p:nvSpPr>
            <p:spPr>
              <a:xfrm>
                <a:off x="7803689" y="4628039"/>
                <a:ext cx="119159" cy="118479"/>
              </a:xfrm>
              <a:custGeom>
                <a:avLst/>
                <a:gdLst>
                  <a:gd name="connsiteX0" fmla="*/ 104605 w 119159"/>
                  <a:gd name="connsiteY0" fmla="*/ 11169 h 118479"/>
                  <a:gd name="connsiteX1" fmla="*/ 104605 w 119159"/>
                  <a:gd name="connsiteY1" fmla="*/ 107310 h 118479"/>
                  <a:gd name="connsiteX2" fmla="*/ 119160 w 119159"/>
                  <a:gd name="connsiteY2" fmla="*/ 107310 h 118479"/>
                  <a:gd name="connsiteX3" fmla="*/ 119160 w 119159"/>
                  <a:gd name="connsiteY3" fmla="*/ 118479 h 118479"/>
                  <a:gd name="connsiteX4" fmla="*/ 75827 w 119159"/>
                  <a:gd name="connsiteY4" fmla="*/ 118479 h 118479"/>
                  <a:gd name="connsiteX5" fmla="*/ 75827 w 119159"/>
                  <a:gd name="connsiteY5" fmla="*/ 107310 h 118479"/>
                  <a:gd name="connsiteX6" fmla="*/ 90382 w 119159"/>
                  <a:gd name="connsiteY6" fmla="*/ 107310 h 118479"/>
                  <a:gd name="connsiteX7" fmla="*/ 90382 w 119159"/>
                  <a:gd name="connsiteY7" fmla="*/ 63978 h 118479"/>
                  <a:gd name="connsiteX8" fmla="*/ 28778 w 119159"/>
                  <a:gd name="connsiteY8" fmla="*/ 63978 h 118479"/>
                  <a:gd name="connsiteX9" fmla="*/ 28778 w 119159"/>
                  <a:gd name="connsiteY9" fmla="*/ 107310 h 118479"/>
                  <a:gd name="connsiteX10" fmla="*/ 43332 w 119159"/>
                  <a:gd name="connsiteY10" fmla="*/ 107310 h 118479"/>
                  <a:gd name="connsiteX11" fmla="*/ 43332 w 119159"/>
                  <a:gd name="connsiteY11" fmla="*/ 118479 h 118479"/>
                  <a:gd name="connsiteX12" fmla="*/ 0 w 119159"/>
                  <a:gd name="connsiteY12" fmla="*/ 118479 h 118479"/>
                  <a:gd name="connsiteX13" fmla="*/ 0 w 119159"/>
                  <a:gd name="connsiteY13" fmla="*/ 107310 h 118479"/>
                  <a:gd name="connsiteX14" fmla="*/ 14554 w 119159"/>
                  <a:gd name="connsiteY14" fmla="*/ 107310 h 118479"/>
                  <a:gd name="connsiteX15" fmla="*/ 14554 w 119159"/>
                  <a:gd name="connsiteY15" fmla="*/ 11169 h 118479"/>
                  <a:gd name="connsiteX16" fmla="*/ 0 w 119159"/>
                  <a:gd name="connsiteY16" fmla="*/ 11169 h 118479"/>
                  <a:gd name="connsiteX17" fmla="*/ 0 w 119159"/>
                  <a:gd name="connsiteY17" fmla="*/ 0 h 118479"/>
                  <a:gd name="connsiteX18" fmla="*/ 43332 w 119159"/>
                  <a:gd name="connsiteY18" fmla="*/ 0 h 118479"/>
                  <a:gd name="connsiteX19" fmla="*/ 43332 w 119159"/>
                  <a:gd name="connsiteY19" fmla="*/ 11169 h 118479"/>
                  <a:gd name="connsiteX20" fmla="*/ 28778 w 119159"/>
                  <a:gd name="connsiteY20" fmla="*/ 11169 h 118479"/>
                  <a:gd name="connsiteX21" fmla="*/ 28778 w 119159"/>
                  <a:gd name="connsiteY21" fmla="*/ 52128 h 118479"/>
                  <a:gd name="connsiteX22" fmla="*/ 90382 w 119159"/>
                  <a:gd name="connsiteY22" fmla="*/ 52128 h 118479"/>
                  <a:gd name="connsiteX23" fmla="*/ 90382 w 119159"/>
                  <a:gd name="connsiteY23" fmla="*/ 11169 h 118479"/>
                  <a:gd name="connsiteX24" fmla="*/ 75827 w 119159"/>
                  <a:gd name="connsiteY24" fmla="*/ 11169 h 118479"/>
                  <a:gd name="connsiteX25" fmla="*/ 75827 w 119159"/>
                  <a:gd name="connsiteY25" fmla="*/ 0 h 118479"/>
                  <a:gd name="connsiteX26" fmla="*/ 119160 w 119159"/>
                  <a:gd name="connsiteY26" fmla="*/ 0 h 118479"/>
                  <a:gd name="connsiteX27" fmla="*/ 119160 w 119159"/>
                  <a:gd name="connsiteY27" fmla="*/ 11169 h 118479"/>
                  <a:gd name="connsiteX28" fmla="*/ 104605 w 119159"/>
                  <a:gd name="connsiteY28"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19159" h="118479">
                    <a:moveTo>
                      <a:pt x="104605" y="11169"/>
                    </a:moveTo>
                    <a:lnTo>
                      <a:pt x="104605" y="107310"/>
                    </a:lnTo>
                    <a:lnTo>
                      <a:pt x="119160" y="107310"/>
                    </a:lnTo>
                    <a:lnTo>
                      <a:pt x="119160" y="118479"/>
                    </a:lnTo>
                    <a:lnTo>
                      <a:pt x="75827" y="118479"/>
                    </a:lnTo>
                    <a:lnTo>
                      <a:pt x="75827" y="107310"/>
                    </a:lnTo>
                    <a:lnTo>
                      <a:pt x="90382" y="107310"/>
                    </a:lnTo>
                    <a:lnTo>
                      <a:pt x="90382" y="63978"/>
                    </a:lnTo>
                    <a:lnTo>
                      <a:pt x="28778" y="63978"/>
                    </a:lnTo>
                    <a:lnTo>
                      <a:pt x="28778" y="107310"/>
                    </a:lnTo>
                    <a:lnTo>
                      <a:pt x="43332" y="107310"/>
                    </a:lnTo>
                    <a:lnTo>
                      <a:pt x="43332" y="118479"/>
                    </a:lnTo>
                    <a:lnTo>
                      <a:pt x="0" y="118479"/>
                    </a:lnTo>
                    <a:lnTo>
                      <a:pt x="0" y="107310"/>
                    </a:lnTo>
                    <a:lnTo>
                      <a:pt x="14554" y="107310"/>
                    </a:lnTo>
                    <a:lnTo>
                      <a:pt x="14554" y="11169"/>
                    </a:lnTo>
                    <a:lnTo>
                      <a:pt x="0" y="11169"/>
                    </a:lnTo>
                    <a:lnTo>
                      <a:pt x="0" y="0"/>
                    </a:lnTo>
                    <a:lnTo>
                      <a:pt x="43332" y="0"/>
                    </a:lnTo>
                    <a:lnTo>
                      <a:pt x="43332" y="11169"/>
                    </a:lnTo>
                    <a:lnTo>
                      <a:pt x="28778" y="11169"/>
                    </a:lnTo>
                    <a:lnTo>
                      <a:pt x="28778" y="52128"/>
                    </a:lnTo>
                    <a:lnTo>
                      <a:pt x="90382" y="52128"/>
                    </a:lnTo>
                    <a:lnTo>
                      <a:pt x="90382" y="11169"/>
                    </a:lnTo>
                    <a:lnTo>
                      <a:pt x="75827" y="11169"/>
                    </a:lnTo>
                    <a:lnTo>
                      <a:pt x="75827" y="0"/>
                    </a:lnTo>
                    <a:lnTo>
                      <a:pt x="119160" y="0"/>
                    </a:lnTo>
                    <a:lnTo>
                      <a:pt x="119160" y="11169"/>
                    </a:lnTo>
                    <a:lnTo>
                      <a:pt x="104605" y="11169"/>
                    </a:lnTo>
                    <a:close/>
                  </a:path>
                </a:pathLst>
              </a:custGeom>
              <a:grpFill/>
              <a:ln w="9525" cap="flat">
                <a:solidFill>
                  <a:schemeClr val="bg1"/>
                </a:solidFill>
                <a:prstDash val="solid"/>
                <a:miter/>
              </a:ln>
            </p:spPr>
            <p:txBody>
              <a:bodyPr rtlCol="0" anchor="ctr"/>
              <a:lstStyle/>
              <a:p>
                <a:endParaRPr lang="en-US"/>
              </a:p>
            </p:txBody>
          </p:sp>
        </p:grpSp>
        <p:sp>
          <p:nvSpPr>
            <p:cNvPr id="12" name="Freeform: Shape 238">
              <a:extLst>
                <a:ext uri="{FF2B5EF4-FFF2-40B4-BE49-F238E27FC236}">
                  <a16:creationId xmlns:a16="http://schemas.microsoft.com/office/drawing/2014/main" id="{BA3C01B5-16EF-42C6-858E-837791E2DCC4}"/>
                </a:ext>
              </a:extLst>
            </p:cNvPr>
            <p:cNvSpPr/>
            <p:nvPr/>
          </p:nvSpPr>
          <p:spPr>
            <a:xfrm>
              <a:off x="6816405" y="4442988"/>
              <a:ext cx="1512260" cy="11279"/>
            </a:xfrm>
            <a:custGeom>
              <a:avLst/>
              <a:gdLst>
                <a:gd name="connsiteX0" fmla="*/ 0 w 1512260"/>
                <a:gd name="connsiteY0" fmla="*/ 0 h 11279"/>
                <a:gd name="connsiteX1" fmla="*/ 1512261 w 1512260"/>
                <a:gd name="connsiteY1" fmla="*/ 0 h 11279"/>
                <a:gd name="connsiteX2" fmla="*/ 1512261 w 1512260"/>
                <a:gd name="connsiteY2" fmla="*/ 11279 h 11279"/>
                <a:gd name="connsiteX3" fmla="*/ 0 w 1512260"/>
                <a:gd name="connsiteY3" fmla="*/ 11279 h 11279"/>
              </a:gdLst>
              <a:ahLst/>
              <a:cxnLst>
                <a:cxn ang="0">
                  <a:pos x="connsiteX0" y="connsiteY0"/>
                </a:cxn>
                <a:cxn ang="0">
                  <a:pos x="connsiteX1" y="connsiteY1"/>
                </a:cxn>
                <a:cxn ang="0">
                  <a:pos x="connsiteX2" y="connsiteY2"/>
                </a:cxn>
                <a:cxn ang="0">
                  <a:pos x="connsiteX3" y="connsiteY3"/>
                </a:cxn>
              </a:cxnLst>
              <a:rect l="l" t="t" r="r" b="b"/>
              <a:pathLst>
                <a:path w="1512260" h="11279">
                  <a:moveTo>
                    <a:pt x="0" y="0"/>
                  </a:moveTo>
                  <a:lnTo>
                    <a:pt x="1512261" y="0"/>
                  </a:lnTo>
                  <a:lnTo>
                    <a:pt x="1512261" y="11279"/>
                  </a:lnTo>
                  <a:lnTo>
                    <a:pt x="0" y="11279"/>
                  </a:lnTo>
                  <a:close/>
                </a:path>
              </a:pathLst>
            </a:custGeom>
            <a:grpFill/>
            <a:ln w="9525" cap="flat">
              <a:solidFill>
                <a:schemeClr val="bg1"/>
              </a:solidFill>
              <a:prstDash val="solid"/>
              <a:miter/>
            </a:ln>
          </p:spPr>
          <p:txBody>
            <a:bodyPr rtlCol="0" anchor="ctr"/>
            <a:lstStyle/>
            <a:p>
              <a:endParaRPr lang="en-US"/>
            </a:p>
          </p:txBody>
        </p:sp>
        <p:grpSp>
          <p:nvGrpSpPr>
            <p:cNvPr id="13" name="Graphic 228">
              <a:extLst>
                <a:ext uri="{FF2B5EF4-FFF2-40B4-BE49-F238E27FC236}">
                  <a16:creationId xmlns:a16="http://schemas.microsoft.com/office/drawing/2014/main" id="{FCD028EC-2F43-4E9D-B8FB-695BC989BD8B}"/>
                </a:ext>
              </a:extLst>
            </p:cNvPr>
            <p:cNvGrpSpPr/>
            <p:nvPr/>
          </p:nvGrpSpPr>
          <p:grpSpPr>
            <a:xfrm>
              <a:off x="6812983" y="3715184"/>
              <a:ext cx="1465929" cy="739101"/>
              <a:chOff x="6812983" y="3715184"/>
              <a:chExt cx="1465929" cy="739101"/>
            </a:xfrm>
            <a:grpFill/>
          </p:grpSpPr>
          <p:sp>
            <p:nvSpPr>
              <p:cNvPr id="14" name="Freeform: Shape 240">
                <a:extLst>
                  <a:ext uri="{FF2B5EF4-FFF2-40B4-BE49-F238E27FC236}">
                    <a16:creationId xmlns:a16="http://schemas.microsoft.com/office/drawing/2014/main" id="{700C8A68-36CB-415C-988E-9C356EDE13B6}"/>
                  </a:ext>
                </a:extLst>
              </p:cNvPr>
              <p:cNvSpPr/>
              <p:nvPr/>
            </p:nvSpPr>
            <p:spPr>
              <a:xfrm>
                <a:off x="7439750" y="3715184"/>
                <a:ext cx="839161" cy="739101"/>
              </a:xfrm>
              <a:custGeom>
                <a:avLst/>
                <a:gdLst>
                  <a:gd name="connsiteX0" fmla="*/ 804624 w 839161"/>
                  <a:gd name="connsiteY0" fmla="*/ 739101 h 739101"/>
                  <a:gd name="connsiteX1" fmla="*/ 727583 w 839161"/>
                  <a:gd name="connsiteY1" fmla="*/ 739101 h 739101"/>
                  <a:gd name="connsiteX2" fmla="*/ 747087 w 839161"/>
                  <a:gd name="connsiteY2" fmla="*/ 707784 h 739101"/>
                  <a:gd name="connsiteX3" fmla="*/ 767217 w 839161"/>
                  <a:gd name="connsiteY3" fmla="*/ 582681 h 739101"/>
                  <a:gd name="connsiteX4" fmla="*/ 726534 w 839161"/>
                  <a:gd name="connsiteY4" fmla="*/ 509135 h 739101"/>
                  <a:gd name="connsiteX5" fmla="*/ 698584 w 839161"/>
                  <a:gd name="connsiteY5" fmla="*/ 739101 h 739101"/>
                  <a:gd name="connsiteX6" fmla="*/ 621579 w 839161"/>
                  <a:gd name="connsiteY6" fmla="*/ 739101 h 739101"/>
                  <a:gd name="connsiteX7" fmla="*/ 641102 w 839161"/>
                  <a:gd name="connsiteY7" fmla="*/ 707747 h 739101"/>
                  <a:gd name="connsiteX8" fmla="*/ 667027 w 839161"/>
                  <a:gd name="connsiteY8" fmla="*/ 562238 h 739101"/>
                  <a:gd name="connsiteX9" fmla="*/ 571254 w 839161"/>
                  <a:gd name="connsiteY9" fmla="*/ 414686 h 739101"/>
                  <a:gd name="connsiteX10" fmla="*/ 400904 w 839161"/>
                  <a:gd name="connsiteY10" fmla="*/ 414042 h 739101"/>
                  <a:gd name="connsiteX11" fmla="*/ 344950 w 839161"/>
                  <a:gd name="connsiteY11" fmla="*/ 739101 h 739101"/>
                  <a:gd name="connsiteX12" fmla="*/ 268920 w 839161"/>
                  <a:gd name="connsiteY12" fmla="*/ 739101 h 739101"/>
                  <a:gd name="connsiteX13" fmla="*/ 310872 w 839161"/>
                  <a:gd name="connsiteY13" fmla="*/ 638286 h 739101"/>
                  <a:gd name="connsiteX14" fmla="*/ 302022 w 839161"/>
                  <a:gd name="connsiteY14" fmla="*/ 555246 h 739101"/>
                  <a:gd name="connsiteX15" fmla="*/ 241062 w 839161"/>
                  <a:gd name="connsiteY15" fmla="*/ 739101 h 739101"/>
                  <a:gd name="connsiteX16" fmla="*/ 164756 w 839161"/>
                  <a:gd name="connsiteY16" fmla="*/ 739101 h 739101"/>
                  <a:gd name="connsiteX17" fmla="*/ 214087 w 839161"/>
                  <a:gd name="connsiteY17" fmla="*/ 664985 h 739101"/>
                  <a:gd name="connsiteX18" fmla="*/ 244650 w 839161"/>
                  <a:gd name="connsiteY18" fmla="*/ 480118 h 739101"/>
                  <a:gd name="connsiteX19" fmla="*/ 224410 w 839161"/>
                  <a:gd name="connsiteY19" fmla="*/ 372311 h 739101"/>
                  <a:gd name="connsiteX20" fmla="*/ 131433 w 839161"/>
                  <a:gd name="connsiteY20" fmla="*/ 219699 h 739101"/>
                  <a:gd name="connsiteX21" fmla="*/ 66977 w 839161"/>
                  <a:gd name="connsiteY21" fmla="*/ 237142 h 739101"/>
                  <a:gd name="connsiteX22" fmla="*/ 32845 w 839161"/>
                  <a:gd name="connsiteY22" fmla="*/ 212376 h 739101"/>
                  <a:gd name="connsiteX23" fmla="*/ 53618 w 839161"/>
                  <a:gd name="connsiteY23" fmla="*/ 164167 h 739101"/>
                  <a:gd name="connsiteX24" fmla="*/ 70528 w 839161"/>
                  <a:gd name="connsiteY24" fmla="*/ 102140 h 739101"/>
                  <a:gd name="connsiteX25" fmla="*/ 42744 w 839161"/>
                  <a:gd name="connsiteY25" fmla="*/ 99601 h 739101"/>
                  <a:gd name="connsiteX26" fmla="*/ 0 w 839161"/>
                  <a:gd name="connsiteY26" fmla="*/ 44897 h 739101"/>
                  <a:gd name="connsiteX27" fmla="*/ 54925 w 839161"/>
                  <a:gd name="connsiteY27" fmla="*/ 20093 h 739101"/>
                  <a:gd name="connsiteX28" fmla="*/ 91229 w 839161"/>
                  <a:gd name="connsiteY28" fmla="*/ 42339 h 739101"/>
                  <a:gd name="connsiteX29" fmla="*/ 120798 w 839161"/>
                  <a:gd name="connsiteY29" fmla="*/ 0 h 739101"/>
                  <a:gd name="connsiteX30" fmla="*/ 159715 w 839161"/>
                  <a:gd name="connsiteY30" fmla="*/ 0 h 739101"/>
                  <a:gd name="connsiteX31" fmla="*/ 214418 w 839161"/>
                  <a:gd name="connsiteY31" fmla="*/ 47785 h 739101"/>
                  <a:gd name="connsiteX32" fmla="*/ 241117 w 839161"/>
                  <a:gd name="connsiteY32" fmla="*/ 16211 h 739101"/>
                  <a:gd name="connsiteX33" fmla="*/ 308959 w 839161"/>
                  <a:gd name="connsiteY33" fmla="*/ 37555 h 739101"/>
                  <a:gd name="connsiteX34" fmla="*/ 279500 w 839161"/>
                  <a:gd name="connsiteY34" fmla="*/ 86316 h 739101"/>
                  <a:gd name="connsiteX35" fmla="*/ 248661 w 839161"/>
                  <a:gd name="connsiteY35" fmla="*/ 105029 h 739101"/>
                  <a:gd name="connsiteX36" fmla="*/ 309769 w 839161"/>
                  <a:gd name="connsiteY36" fmla="*/ 136438 h 739101"/>
                  <a:gd name="connsiteX37" fmla="*/ 383958 w 839161"/>
                  <a:gd name="connsiteY37" fmla="*/ 112738 h 739101"/>
                  <a:gd name="connsiteX38" fmla="*/ 455701 w 839161"/>
                  <a:gd name="connsiteY38" fmla="*/ 129759 h 739101"/>
                  <a:gd name="connsiteX39" fmla="*/ 839162 w 839161"/>
                  <a:gd name="connsiteY39" fmla="*/ 129759 h 739101"/>
                  <a:gd name="connsiteX40" fmla="*/ 839162 w 839161"/>
                  <a:gd name="connsiteY40" fmla="*/ 358437 h 739101"/>
                  <a:gd name="connsiteX41" fmla="*/ 799675 w 839161"/>
                  <a:gd name="connsiteY41" fmla="*/ 402763 h 739101"/>
                  <a:gd name="connsiteX42" fmla="*/ 799675 w 839161"/>
                  <a:gd name="connsiteY42" fmla="*/ 186192 h 739101"/>
                  <a:gd name="connsiteX43" fmla="*/ 777116 w 839161"/>
                  <a:gd name="connsiteY43" fmla="*/ 186192 h 739101"/>
                  <a:gd name="connsiteX44" fmla="*/ 777116 w 839161"/>
                  <a:gd name="connsiteY44" fmla="*/ 349586 h 739101"/>
                  <a:gd name="connsiteX45" fmla="*/ 829575 w 839161"/>
                  <a:gd name="connsiteY45" fmla="*/ 520801 h 739101"/>
                  <a:gd name="connsiteX46" fmla="*/ 829446 w 839161"/>
                  <a:gd name="connsiteY46" fmla="*/ 521960 h 739101"/>
                  <a:gd name="connsiteX47" fmla="*/ 804624 w 839161"/>
                  <a:gd name="connsiteY47" fmla="*/ 739101 h 739101"/>
                  <a:gd name="connsiteX48" fmla="*/ 747915 w 839161"/>
                  <a:gd name="connsiteY48" fmla="*/ 727803 h 739101"/>
                  <a:gd name="connsiteX49" fmla="*/ 794559 w 839161"/>
                  <a:gd name="connsiteY49" fmla="*/ 727803 h 739101"/>
                  <a:gd name="connsiteX50" fmla="*/ 818075 w 839161"/>
                  <a:gd name="connsiteY50" fmla="*/ 521849 h 739101"/>
                  <a:gd name="connsiteX51" fmla="*/ 765818 w 839161"/>
                  <a:gd name="connsiteY51" fmla="*/ 351261 h 739101"/>
                  <a:gd name="connsiteX52" fmla="*/ 765818 w 839161"/>
                  <a:gd name="connsiteY52" fmla="*/ 174913 h 739101"/>
                  <a:gd name="connsiteX53" fmla="*/ 810954 w 839161"/>
                  <a:gd name="connsiteY53" fmla="*/ 174913 h 739101"/>
                  <a:gd name="connsiteX54" fmla="*/ 810954 w 839161"/>
                  <a:gd name="connsiteY54" fmla="*/ 373157 h 739101"/>
                  <a:gd name="connsiteX55" fmla="*/ 827882 w 839161"/>
                  <a:gd name="connsiteY55" fmla="*/ 354168 h 739101"/>
                  <a:gd name="connsiteX56" fmla="*/ 827882 w 839161"/>
                  <a:gd name="connsiteY56" fmla="*/ 141075 h 739101"/>
                  <a:gd name="connsiteX57" fmla="*/ 454376 w 839161"/>
                  <a:gd name="connsiteY57" fmla="*/ 141075 h 739101"/>
                  <a:gd name="connsiteX58" fmla="*/ 384400 w 839161"/>
                  <a:gd name="connsiteY58" fmla="*/ 124478 h 739101"/>
                  <a:gd name="connsiteX59" fmla="*/ 308756 w 839161"/>
                  <a:gd name="connsiteY59" fmla="*/ 148637 h 739101"/>
                  <a:gd name="connsiteX60" fmla="*/ 225569 w 839161"/>
                  <a:gd name="connsiteY60" fmla="*/ 105893 h 739101"/>
                  <a:gd name="connsiteX61" fmla="*/ 271294 w 839161"/>
                  <a:gd name="connsiteY61" fmla="*/ 78164 h 739101"/>
                  <a:gd name="connsiteX62" fmla="*/ 291902 w 839161"/>
                  <a:gd name="connsiteY62" fmla="*/ 44069 h 739101"/>
                  <a:gd name="connsiteX63" fmla="*/ 244907 w 839161"/>
                  <a:gd name="connsiteY63" fmla="*/ 29275 h 739101"/>
                  <a:gd name="connsiteX64" fmla="*/ 215651 w 839161"/>
                  <a:gd name="connsiteY64" fmla="*/ 63867 h 739101"/>
                  <a:gd name="connsiteX65" fmla="*/ 155501 w 839161"/>
                  <a:gd name="connsiteY65" fmla="*/ 11335 h 739101"/>
                  <a:gd name="connsiteX66" fmla="*/ 126686 w 839161"/>
                  <a:gd name="connsiteY66" fmla="*/ 11335 h 739101"/>
                  <a:gd name="connsiteX67" fmla="*/ 94393 w 839161"/>
                  <a:gd name="connsiteY67" fmla="*/ 57556 h 739101"/>
                  <a:gd name="connsiteX68" fmla="*/ 54115 w 839161"/>
                  <a:gd name="connsiteY68" fmla="*/ 32881 h 739101"/>
                  <a:gd name="connsiteX69" fmla="*/ 17738 w 839161"/>
                  <a:gd name="connsiteY69" fmla="*/ 49313 h 739101"/>
                  <a:gd name="connsiteX70" fmla="*/ 48632 w 839161"/>
                  <a:gd name="connsiteY70" fmla="*/ 88836 h 739101"/>
                  <a:gd name="connsiteX71" fmla="*/ 84935 w 839161"/>
                  <a:gd name="connsiteY71" fmla="*/ 92167 h 739101"/>
                  <a:gd name="connsiteX72" fmla="*/ 64125 w 839161"/>
                  <a:gd name="connsiteY72" fmla="*/ 168289 h 739101"/>
                  <a:gd name="connsiteX73" fmla="*/ 46774 w 839161"/>
                  <a:gd name="connsiteY73" fmla="*/ 208567 h 739101"/>
                  <a:gd name="connsiteX74" fmla="*/ 69222 w 839161"/>
                  <a:gd name="connsiteY74" fmla="*/ 224851 h 739101"/>
                  <a:gd name="connsiteX75" fmla="*/ 136659 w 839161"/>
                  <a:gd name="connsiteY75" fmla="*/ 206598 h 739101"/>
                  <a:gd name="connsiteX76" fmla="*/ 235100 w 839161"/>
                  <a:gd name="connsiteY76" fmla="*/ 368207 h 739101"/>
                  <a:gd name="connsiteX77" fmla="*/ 235284 w 839161"/>
                  <a:gd name="connsiteY77" fmla="*/ 369219 h 739101"/>
                  <a:gd name="connsiteX78" fmla="*/ 256095 w 839161"/>
                  <a:gd name="connsiteY78" fmla="*/ 480007 h 739101"/>
                  <a:gd name="connsiteX79" fmla="*/ 255929 w 839161"/>
                  <a:gd name="connsiteY79" fmla="*/ 480982 h 739101"/>
                  <a:gd name="connsiteX80" fmla="*/ 224815 w 839161"/>
                  <a:gd name="connsiteY80" fmla="*/ 669235 h 739101"/>
                  <a:gd name="connsiteX81" fmla="*/ 185806 w 839161"/>
                  <a:gd name="connsiteY81" fmla="*/ 727822 h 739101"/>
                  <a:gd name="connsiteX82" fmla="*/ 232892 w 839161"/>
                  <a:gd name="connsiteY82" fmla="*/ 727822 h 739101"/>
                  <a:gd name="connsiteX83" fmla="*/ 307689 w 839161"/>
                  <a:gd name="connsiteY83" fmla="*/ 502235 h 739101"/>
                  <a:gd name="connsiteX84" fmla="*/ 322391 w 839161"/>
                  <a:gd name="connsiteY84" fmla="*/ 639961 h 739101"/>
                  <a:gd name="connsiteX85" fmla="*/ 285811 w 839161"/>
                  <a:gd name="connsiteY85" fmla="*/ 727803 h 739101"/>
                  <a:gd name="connsiteX86" fmla="*/ 335418 w 839161"/>
                  <a:gd name="connsiteY86" fmla="*/ 727803 h 739101"/>
                  <a:gd name="connsiteX87" fmla="*/ 391374 w 839161"/>
                  <a:gd name="connsiteY87" fmla="*/ 402708 h 739101"/>
                  <a:gd name="connsiteX88" fmla="*/ 577363 w 839161"/>
                  <a:gd name="connsiteY88" fmla="*/ 403407 h 739101"/>
                  <a:gd name="connsiteX89" fmla="*/ 678895 w 839161"/>
                  <a:gd name="connsiteY89" fmla="*/ 559827 h 739101"/>
                  <a:gd name="connsiteX90" fmla="*/ 651810 w 839161"/>
                  <a:gd name="connsiteY90" fmla="*/ 711850 h 739101"/>
                  <a:gd name="connsiteX91" fmla="*/ 641874 w 839161"/>
                  <a:gd name="connsiteY91" fmla="*/ 727803 h 739101"/>
                  <a:gd name="connsiteX92" fmla="*/ 688556 w 839161"/>
                  <a:gd name="connsiteY92" fmla="*/ 727803 h 739101"/>
                  <a:gd name="connsiteX93" fmla="*/ 719505 w 839161"/>
                  <a:gd name="connsiteY93" fmla="*/ 473162 h 739101"/>
                  <a:gd name="connsiteX94" fmla="*/ 778938 w 839161"/>
                  <a:gd name="connsiteY94" fmla="*/ 580620 h 739101"/>
                  <a:gd name="connsiteX95" fmla="*/ 757833 w 839161"/>
                  <a:gd name="connsiteY95" fmla="*/ 711813 h 739101"/>
                  <a:gd name="connsiteX96" fmla="*/ 747915 w 839161"/>
                  <a:gd name="connsiteY96" fmla="*/ 727803 h 73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839161" h="739101">
                    <a:moveTo>
                      <a:pt x="804624" y="739101"/>
                    </a:moveTo>
                    <a:lnTo>
                      <a:pt x="727583" y="739101"/>
                    </a:lnTo>
                    <a:lnTo>
                      <a:pt x="747087" y="707784"/>
                    </a:lnTo>
                    <a:lnTo>
                      <a:pt x="767217" y="582681"/>
                    </a:lnTo>
                    <a:lnTo>
                      <a:pt x="726534" y="509135"/>
                    </a:lnTo>
                    <a:lnTo>
                      <a:pt x="698584" y="739101"/>
                    </a:lnTo>
                    <a:lnTo>
                      <a:pt x="621579" y="739101"/>
                    </a:lnTo>
                    <a:lnTo>
                      <a:pt x="641102" y="707747"/>
                    </a:lnTo>
                    <a:lnTo>
                      <a:pt x="667027" y="562238"/>
                    </a:lnTo>
                    <a:lnTo>
                      <a:pt x="571254" y="414686"/>
                    </a:lnTo>
                    <a:lnTo>
                      <a:pt x="400904" y="414042"/>
                    </a:lnTo>
                    <a:lnTo>
                      <a:pt x="344950" y="739101"/>
                    </a:lnTo>
                    <a:lnTo>
                      <a:pt x="268920" y="739101"/>
                    </a:lnTo>
                    <a:lnTo>
                      <a:pt x="310872" y="638286"/>
                    </a:lnTo>
                    <a:lnTo>
                      <a:pt x="302022" y="555246"/>
                    </a:lnTo>
                    <a:lnTo>
                      <a:pt x="241062" y="739101"/>
                    </a:lnTo>
                    <a:lnTo>
                      <a:pt x="164756" y="739101"/>
                    </a:lnTo>
                    <a:lnTo>
                      <a:pt x="214087" y="664985"/>
                    </a:lnTo>
                    <a:lnTo>
                      <a:pt x="244650" y="480118"/>
                    </a:lnTo>
                    <a:lnTo>
                      <a:pt x="224410" y="372311"/>
                    </a:lnTo>
                    <a:lnTo>
                      <a:pt x="131433" y="219699"/>
                    </a:lnTo>
                    <a:lnTo>
                      <a:pt x="66977" y="237142"/>
                    </a:lnTo>
                    <a:lnTo>
                      <a:pt x="32845" y="212376"/>
                    </a:lnTo>
                    <a:lnTo>
                      <a:pt x="53618" y="164167"/>
                    </a:lnTo>
                    <a:lnTo>
                      <a:pt x="70528" y="102140"/>
                    </a:lnTo>
                    <a:lnTo>
                      <a:pt x="42744" y="99601"/>
                    </a:lnTo>
                    <a:lnTo>
                      <a:pt x="0" y="44897"/>
                    </a:lnTo>
                    <a:lnTo>
                      <a:pt x="54925" y="20093"/>
                    </a:lnTo>
                    <a:lnTo>
                      <a:pt x="91229" y="42339"/>
                    </a:lnTo>
                    <a:lnTo>
                      <a:pt x="120798" y="0"/>
                    </a:lnTo>
                    <a:lnTo>
                      <a:pt x="159715" y="0"/>
                    </a:lnTo>
                    <a:lnTo>
                      <a:pt x="214418" y="47785"/>
                    </a:lnTo>
                    <a:lnTo>
                      <a:pt x="241117" y="16211"/>
                    </a:lnTo>
                    <a:lnTo>
                      <a:pt x="308959" y="37555"/>
                    </a:lnTo>
                    <a:lnTo>
                      <a:pt x="279500" y="86316"/>
                    </a:lnTo>
                    <a:lnTo>
                      <a:pt x="248661" y="105029"/>
                    </a:lnTo>
                    <a:lnTo>
                      <a:pt x="309769" y="136438"/>
                    </a:lnTo>
                    <a:lnTo>
                      <a:pt x="383958" y="112738"/>
                    </a:lnTo>
                    <a:lnTo>
                      <a:pt x="455701" y="129759"/>
                    </a:lnTo>
                    <a:lnTo>
                      <a:pt x="839162" y="129759"/>
                    </a:lnTo>
                    <a:lnTo>
                      <a:pt x="839162" y="358437"/>
                    </a:lnTo>
                    <a:lnTo>
                      <a:pt x="799675" y="402763"/>
                    </a:lnTo>
                    <a:lnTo>
                      <a:pt x="799675" y="186192"/>
                    </a:lnTo>
                    <a:lnTo>
                      <a:pt x="777116" y="186192"/>
                    </a:lnTo>
                    <a:lnTo>
                      <a:pt x="777116" y="349586"/>
                    </a:lnTo>
                    <a:lnTo>
                      <a:pt x="829575" y="520801"/>
                    </a:lnTo>
                    <a:lnTo>
                      <a:pt x="829446" y="521960"/>
                    </a:lnTo>
                    <a:lnTo>
                      <a:pt x="804624" y="739101"/>
                    </a:lnTo>
                    <a:close/>
                    <a:moveTo>
                      <a:pt x="747915" y="727803"/>
                    </a:moveTo>
                    <a:lnTo>
                      <a:pt x="794559" y="727803"/>
                    </a:lnTo>
                    <a:lnTo>
                      <a:pt x="818075" y="521849"/>
                    </a:lnTo>
                    <a:lnTo>
                      <a:pt x="765818" y="351261"/>
                    </a:lnTo>
                    <a:lnTo>
                      <a:pt x="765818" y="174913"/>
                    </a:lnTo>
                    <a:lnTo>
                      <a:pt x="810954" y="174913"/>
                    </a:lnTo>
                    <a:lnTo>
                      <a:pt x="810954" y="373157"/>
                    </a:lnTo>
                    <a:lnTo>
                      <a:pt x="827882" y="354168"/>
                    </a:lnTo>
                    <a:lnTo>
                      <a:pt x="827882" y="141075"/>
                    </a:lnTo>
                    <a:lnTo>
                      <a:pt x="454376" y="141075"/>
                    </a:lnTo>
                    <a:lnTo>
                      <a:pt x="384400" y="124478"/>
                    </a:lnTo>
                    <a:lnTo>
                      <a:pt x="308756" y="148637"/>
                    </a:lnTo>
                    <a:lnTo>
                      <a:pt x="225569" y="105893"/>
                    </a:lnTo>
                    <a:lnTo>
                      <a:pt x="271294" y="78164"/>
                    </a:lnTo>
                    <a:lnTo>
                      <a:pt x="291902" y="44069"/>
                    </a:lnTo>
                    <a:lnTo>
                      <a:pt x="244907" y="29275"/>
                    </a:lnTo>
                    <a:lnTo>
                      <a:pt x="215651" y="63867"/>
                    </a:lnTo>
                    <a:lnTo>
                      <a:pt x="155501" y="11335"/>
                    </a:lnTo>
                    <a:lnTo>
                      <a:pt x="126686" y="11335"/>
                    </a:lnTo>
                    <a:lnTo>
                      <a:pt x="94393" y="57556"/>
                    </a:lnTo>
                    <a:lnTo>
                      <a:pt x="54115" y="32881"/>
                    </a:lnTo>
                    <a:lnTo>
                      <a:pt x="17738" y="49313"/>
                    </a:lnTo>
                    <a:lnTo>
                      <a:pt x="48632" y="88836"/>
                    </a:lnTo>
                    <a:lnTo>
                      <a:pt x="84935" y="92167"/>
                    </a:lnTo>
                    <a:lnTo>
                      <a:pt x="64125" y="168289"/>
                    </a:lnTo>
                    <a:lnTo>
                      <a:pt x="46774" y="208567"/>
                    </a:lnTo>
                    <a:lnTo>
                      <a:pt x="69222" y="224851"/>
                    </a:lnTo>
                    <a:lnTo>
                      <a:pt x="136659" y="206598"/>
                    </a:lnTo>
                    <a:lnTo>
                      <a:pt x="235100" y="368207"/>
                    </a:lnTo>
                    <a:lnTo>
                      <a:pt x="235284" y="369219"/>
                    </a:lnTo>
                    <a:lnTo>
                      <a:pt x="256095" y="480007"/>
                    </a:lnTo>
                    <a:lnTo>
                      <a:pt x="255929" y="480982"/>
                    </a:lnTo>
                    <a:lnTo>
                      <a:pt x="224815" y="669235"/>
                    </a:lnTo>
                    <a:lnTo>
                      <a:pt x="185806" y="727822"/>
                    </a:lnTo>
                    <a:lnTo>
                      <a:pt x="232892" y="727822"/>
                    </a:lnTo>
                    <a:lnTo>
                      <a:pt x="307689" y="502235"/>
                    </a:lnTo>
                    <a:lnTo>
                      <a:pt x="322391" y="639961"/>
                    </a:lnTo>
                    <a:lnTo>
                      <a:pt x="285811" y="727803"/>
                    </a:lnTo>
                    <a:lnTo>
                      <a:pt x="335418" y="727803"/>
                    </a:lnTo>
                    <a:lnTo>
                      <a:pt x="391374" y="402708"/>
                    </a:lnTo>
                    <a:lnTo>
                      <a:pt x="577363" y="403407"/>
                    </a:lnTo>
                    <a:lnTo>
                      <a:pt x="678895" y="559827"/>
                    </a:lnTo>
                    <a:lnTo>
                      <a:pt x="651810" y="711850"/>
                    </a:lnTo>
                    <a:lnTo>
                      <a:pt x="641874" y="727803"/>
                    </a:lnTo>
                    <a:lnTo>
                      <a:pt x="688556" y="727803"/>
                    </a:lnTo>
                    <a:lnTo>
                      <a:pt x="719505" y="473162"/>
                    </a:lnTo>
                    <a:lnTo>
                      <a:pt x="778938" y="580620"/>
                    </a:lnTo>
                    <a:lnTo>
                      <a:pt x="757833" y="711813"/>
                    </a:lnTo>
                    <a:lnTo>
                      <a:pt x="747915" y="727803"/>
                    </a:lnTo>
                    <a:close/>
                  </a:path>
                </a:pathLst>
              </a:custGeom>
              <a:grpFill/>
              <a:ln w="9525" cap="flat">
                <a:solidFill>
                  <a:schemeClr val="bg1"/>
                </a:solidFill>
                <a:prstDash val="solid"/>
                <a:miter/>
              </a:ln>
            </p:spPr>
            <p:txBody>
              <a:bodyPr rtlCol="0" anchor="ctr"/>
              <a:lstStyle/>
              <a:p>
                <a:endParaRPr lang="en-US"/>
              </a:p>
            </p:txBody>
          </p:sp>
          <p:sp>
            <p:nvSpPr>
              <p:cNvPr id="15" name="Freeform: Shape 241">
                <a:extLst>
                  <a:ext uri="{FF2B5EF4-FFF2-40B4-BE49-F238E27FC236}">
                    <a16:creationId xmlns:a16="http://schemas.microsoft.com/office/drawing/2014/main" id="{9F0741C6-1A80-4A26-8161-D4BE2BF23142}"/>
                  </a:ext>
                </a:extLst>
              </p:cNvPr>
              <p:cNvSpPr/>
              <p:nvPr/>
            </p:nvSpPr>
            <p:spPr>
              <a:xfrm>
                <a:off x="6812983" y="3855045"/>
                <a:ext cx="563765" cy="599240"/>
              </a:xfrm>
              <a:custGeom>
                <a:avLst/>
                <a:gdLst>
                  <a:gd name="connsiteX0" fmla="*/ 422212 w 563765"/>
                  <a:gd name="connsiteY0" fmla="*/ 599241 h 599240"/>
                  <a:gd name="connsiteX1" fmla="*/ 315012 w 563765"/>
                  <a:gd name="connsiteY1" fmla="*/ 599241 h 599240"/>
                  <a:gd name="connsiteX2" fmla="*/ 315012 w 563765"/>
                  <a:gd name="connsiteY2" fmla="*/ 356634 h 599240"/>
                  <a:gd name="connsiteX3" fmla="*/ 247281 w 563765"/>
                  <a:gd name="connsiteY3" fmla="*/ 356634 h 599240"/>
                  <a:gd name="connsiteX4" fmla="*/ 247299 w 563765"/>
                  <a:gd name="connsiteY4" fmla="*/ 599222 h 599240"/>
                  <a:gd name="connsiteX5" fmla="*/ 134469 w 563765"/>
                  <a:gd name="connsiteY5" fmla="*/ 599222 h 599240"/>
                  <a:gd name="connsiteX6" fmla="*/ 134469 w 563765"/>
                  <a:gd name="connsiteY6" fmla="*/ 218613 h 599240"/>
                  <a:gd name="connsiteX7" fmla="*/ 134561 w 563765"/>
                  <a:gd name="connsiteY7" fmla="*/ 217472 h 599240"/>
                  <a:gd name="connsiteX8" fmla="*/ 0 w 563765"/>
                  <a:gd name="connsiteY8" fmla="*/ 69976 h 599240"/>
                  <a:gd name="connsiteX9" fmla="*/ 75993 w 563765"/>
                  <a:gd name="connsiteY9" fmla="*/ 18 h 599240"/>
                  <a:gd name="connsiteX10" fmla="*/ 154948 w 563765"/>
                  <a:gd name="connsiteY10" fmla="*/ 88192 h 599240"/>
                  <a:gd name="connsiteX11" fmla="*/ 168896 w 563765"/>
                  <a:gd name="connsiteY11" fmla="*/ 101974 h 599240"/>
                  <a:gd name="connsiteX12" fmla="*/ 282388 w 563765"/>
                  <a:gd name="connsiteY12" fmla="*/ 145233 h 599240"/>
                  <a:gd name="connsiteX13" fmla="*/ 409755 w 563765"/>
                  <a:gd name="connsiteY13" fmla="*/ 88211 h 599240"/>
                  <a:gd name="connsiteX14" fmla="*/ 488398 w 563765"/>
                  <a:gd name="connsiteY14" fmla="*/ 0 h 599240"/>
                  <a:gd name="connsiteX15" fmla="*/ 563765 w 563765"/>
                  <a:gd name="connsiteY15" fmla="*/ 70087 h 599240"/>
                  <a:gd name="connsiteX16" fmla="*/ 422157 w 563765"/>
                  <a:gd name="connsiteY16" fmla="*/ 221649 h 599240"/>
                  <a:gd name="connsiteX17" fmla="*/ 422157 w 563765"/>
                  <a:gd name="connsiteY17" fmla="*/ 599241 h 599240"/>
                  <a:gd name="connsiteX18" fmla="*/ 326292 w 563765"/>
                  <a:gd name="connsiteY18" fmla="*/ 587943 h 599240"/>
                  <a:gd name="connsiteX19" fmla="*/ 410914 w 563765"/>
                  <a:gd name="connsiteY19" fmla="*/ 587943 h 599240"/>
                  <a:gd name="connsiteX20" fmla="*/ 410914 w 563765"/>
                  <a:gd name="connsiteY20" fmla="*/ 218577 h 599240"/>
                  <a:gd name="connsiteX21" fmla="*/ 414650 w 563765"/>
                  <a:gd name="connsiteY21" fmla="*/ 213185 h 599240"/>
                  <a:gd name="connsiteX22" fmla="*/ 547831 w 563765"/>
                  <a:gd name="connsiteY22" fmla="*/ 70620 h 599240"/>
                  <a:gd name="connsiteX23" fmla="*/ 489189 w 563765"/>
                  <a:gd name="connsiteY23" fmla="*/ 16082 h 599240"/>
                  <a:gd name="connsiteX24" fmla="*/ 418201 w 563765"/>
                  <a:gd name="connsiteY24" fmla="*/ 95681 h 599240"/>
                  <a:gd name="connsiteX25" fmla="*/ 282407 w 563765"/>
                  <a:gd name="connsiteY25" fmla="*/ 156476 h 599240"/>
                  <a:gd name="connsiteX26" fmla="*/ 161388 w 563765"/>
                  <a:gd name="connsiteY26" fmla="*/ 110365 h 599240"/>
                  <a:gd name="connsiteX27" fmla="*/ 146539 w 563765"/>
                  <a:gd name="connsiteY27" fmla="*/ 95681 h 599240"/>
                  <a:gd name="connsiteX28" fmla="*/ 75220 w 563765"/>
                  <a:gd name="connsiteY28" fmla="*/ 16045 h 599240"/>
                  <a:gd name="connsiteX29" fmla="*/ 15898 w 563765"/>
                  <a:gd name="connsiteY29" fmla="*/ 70639 h 599240"/>
                  <a:gd name="connsiteX30" fmla="*/ 149060 w 563765"/>
                  <a:gd name="connsiteY30" fmla="*/ 216626 h 599240"/>
                  <a:gd name="connsiteX31" fmla="*/ 147956 w 563765"/>
                  <a:gd name="connsiteY31" fmla="*/ 219828 h 599240"/>
                  <a:gd name="connsiteX32" fmla="*/ 145730 w 563765"/>
                  <a:gd name="connsiteY32" fmla="*/ 222680 h 599240"/>
                  <a:gd name="connsiteX33" fmla="*/ 145730 w 563765"/>
                  <a:gd name="connsiteY33" fmla="*/ 587943 h 599240"/>
                  <a:gd name="connsiteX34" fmla="*/ 236001 w 563765"/>
                  <a:gd name="connsiteY34" fmla="*/ 587943 h 599240"/>
                  <a:gd name="connsiteX35" fmla="*/ 236001 w 563765"/>
                  <a:gd name="connsiteY35" fmla="*/ 356063 h 599240"/>
                  <a:gd name="connsiteX36" fmla="*/ 242938 w 563765"/>
                  <a:gd name="connsiteY36" fmla="*/ 345354 h 599240"/>
                  <a:gd name="connsiteX37" fmla="*/ 324212 w 563765"/>
                  <a:gd name="connsiteY37" fmla="*/ 345354 h 599240"/>
                  <a:gd name="connsiteX38" fmla="*/ 325960 w 563765"/>
                  <a:gd name="connsiteY38" fmla="*/ 347544 h 599240"/>
                  <a:gd name="connsiteX39" fmla="*/ 326420 w 563765"/>
                  <a:gd name="connsiteY39" fmla="*/ 355898 h 599240"/>
                  <a:gd name="connsiteX40" fmla="*/ 326255 w 563765"/>
                  <a:gd name="connsiteY40" fmla="*/ 356615 h 599240"/>
                  <a:gd name="connsiteX41" fmla="*/ 326255 w 563765"/>
                  <a:gd name="connsiteY41" fmla="*/ 587943 h 599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563765" h="599240">
                    <a:moveTo>
                      <a:pt x="422212" y="599241"/>
                    </a:moveTo>
                    <a:lnTo>
                      <a:pt x="315012" y="599241"/>
                    </a:lnTo>
                    <a:lnTo>
                      <a:pt x="315012" y="356634"/>
                    </a:lnTo>
                    <a:lnTo>
                      <a:pt x="247281" y="356634"/>
                    </a:lnTo>
                    <a:lnTo>
                      <a:pt x="247299" y="599222"/>
                    </a:lnTo>
                    <a:lnTo>
                      <a:pt x="134469" y="599222"/>
                    </a:lnTo>
                    <a:lnTo>
                      <a:pt x="134469" y="218613"/>
                    </a:lnTo>
                    <a:cubicBezTo>
                      <a:pt x="134469" y="218245"/>
                      <a:pt x="134487" y="217859"/>
                      <a:pt x="134561" y="217472"/>
                    </a:cubicBezTo>
                    <a:lnTo>
                      <a:pt x="0" y="69976"/>
                    </a:lnTo>
                    <a:lnTo>
                      <a:pt x="75993" y="18"/>
                    </a:lnTo>
                    <a:lnTo>
                      <a:pt x="154948" y="88192"/>
                    </a:lnTo>
                    <a:cubicBezTo>
                      <a:pt x="158886" y="92590"/>
                      <a:pt x="163431" y="97098"/>
                      <a:pt x="168896" y="101974"/>
                    </a:cubicBezTo>
                    <a:cubicBezTo>
                      <a:pt x="200176" y="129869"/>
                      <a:pt x="240473" y="145233"/>
                      <a:pt x="282388" y="145233"/>
                    </a:cubicBezTo>
                    <a:cubicBezTo>
                      <a:pt x="331020" y="145233"/>
                      <a:pt x="377444" y="124441"/>
                      <a:pt x="409755" y="88211"/>
                    </a:cubicBezTo>
                    <a:lnTo>
                      <a:pt x="488398" y="0"/>
                    </a:lnTo>
                    <a:lnTo>
                      <a:pt x="563765" y="70087"/>
                    </a:lnTo>
                    <a:lnTo>
                      <a:pt x="422157" y="221649"/>
                    </a:lnTo>
                    <a:lnTo>
                      <a:pt x="422157" y="599241"/>
                    </a:lnTo>
                    <a:close/>
                    <a:moveTo>
                      <a:pt x="326292" y="587943"/>
                    </a:moveTo>
                    <a:lnTo>
                      <a:pt x="410914" y="587943"/>
                    </a:lnTo>
                    <a:lnTo>
                      <a:pt x="410914" y="218577"/>
                    </a:lnTo>
                    <a:cubicBezTo>
                      <a:pt x="410914" y="217399"/>
                      <a:pt x="411301" y="214676"/>
                      <a:pt x="414650" y="213185"/>
                    </a:cubicBezTo>
                    <a:lnTo>
                      <a:pt x="547831" y="70620"/>
                    </a:lnTo>
                    <a:lnTo>
                      <a:pt x="489189" y="16082"/>
                    </a:lnTo>
                    <a:lnTo>
                      <a:pt x="418201" y="95681"/>
                    </a:lnTo>
                    <a:cubicBezTo>
                      <a:pt x="383755" y="134322"/>
                      <a:pt x="334259" y="156476"/>
                      <a:pt x="282407" y="156476"/>
                    </a:cubicBezTo>
                    <a:cubicBezTo>
                      <a:pt x="237713" y="156476"/>
                      <a:pt x="194748" y="140099"/>
                      <a:pt x="161388" y="110365"/>
                    </a:cubicBezTo>
                    <a:cubicBezTo>
                      <a:pt x="155611" y="105194"/>
                      <a:pt x="150753" y="100392"/>
                      <a:pt x="146539" y="95681"/>
                    </a:cubicBezTo>
                    <a:lnTo>
                      <a:pt x="75220" y="16045"/>
                    </a:lnTo>
                    <a:lnTo>
                      <a:pt x="15898" y="70639"/>
                    </a:lnTo>
                    <a:lnTo>
                      <a:pt x="149060" y="216626"/>
                    </a:lnTo>
                    <a:lnTo>
                      <a:pt x="147956" y="219828"/>
                    </a:lnTo>
                    <a:cubicBezTo>
                      <a:pt x="147478" y="221226"/>
                      <a:pt x="146631" y="222109"/>
                      <a:pt x="145730" y="222680"/>
                    </a:cubicBezTo>
                    <a:lnTo>
                      <a:pt x="145730" y="587943"/>
                    </a:lnTo>
                    <a:lnTo>
                      <a:pt x="236001" y="587943"/>
                    </a:lnTo>
                    <a:lnTo>
                      <a:pt x="236001" y="356063"/>
                    </a:lnTo>
                    <a:cubicBezTo>
                      <a:pt x="236001" y="354959"/>
                      <a:pt x="236186" y="345354"/>
                      <a:pt x="242938" y="345354"/>
                    </a:cubicBezTo>
                    <a:lnTo>
                      <a:pt x="324212" y="345354"/>
                    </a:lnTo>
                    <a:lnTo>
                      <a:pt x="325960" y="347544"/>
                    </a:lnTo>
                    <a:cubicBezTo>
                      <a:pt x="327855" y="349954"/>
                      <a:pt x="327248" y="352438"/>
                      <a:pt x="326420" y="355898"/>
                    </a:cubicBezTo>
                    <a:lnTo>
                      <a:pt x="326255" y="356615"/>
                    </a:lnTo>
                    <a:lnTo>
                      <a:pt x="326255" y="587943"/>
                    </a:lnTo>
                    <a:close/>
                  </a:path>
                </a:pathLst>
              </a:custGeom>
              <a:grpFill/>
              <a:ln w="9525" cap="flat">
                <a:solidFill>
                  <a:schemeClr val="bg1"/>
                </a:solidFill>
                <a:prstDash val="solid"/>
                <a:miter/>
              </a:ln>
            </p:spPr>
            <p:txBody>
              <a:bodyPr rtlCol="0" anchor="ctr"/>
              <a:lstStyle/>
              <a:p>
                <a:endParaRPr lang="en-US"/>
              </a:p>
            </p:txBody>
          </p:sp>
          <p:sp>
            <p:nvSpPr>
              <p:cNvPr id="16" name="Freeform: Shape 242">
                <a:extLst>
                  <a:ext uri="{FF2B5EF4-FFF2-40B4-BE49-F238E27FC236}">
                    <a16:creationId xmlns:a16="http://schemas.microsoft.com/office/drawing/2014/main" id="{8AD41C99-2DC6-4A92-9B01-5D0AC13A52BF}"/>
                  </a:ext>
                </a:extLst>
              </p:cNvPr>
              <p:cNvSpPr/>
              <p:nvPr/>
            </p:nvSpPr>
            <p:spPr>
              <a:xfrm>
                <a:off x="6982468" y="3715442"/>
                <a:ext cx="225513" cy="225513"/>
              </a:xfrm>
              <a:custGeom>
                <a:avLst/>
                <a:gdLst>
                  <a:gd name="connsiteX0" fmla="*/ 112757 w 225513"/>
                  <a:gd name="connsiteY0" fmla="*/ 225513 h 225513"/>
                  <a:gd name="connsiteX1" fmla="*/ 0 w 225513"/>
                  <a:gd name="connsiteY1" fmla="*/ 112757 h 225513"/>
                  <a:gd name="connsiteX2" fmla="*/ 112757 w 225513"/>
                  <a:gd name="connsiteY2" fmla="*/ 0 h 225513"/>
                  <a:gd name="connsiteX3" fmla="*/ 225514 w 225513"/>
                  <a:gd name="connsiteY3" fmla="*/ 112757 h 225513"/>
                  <a:gd name="connsiteX4" fmla="*/ 112757 w 225513"/>
                  <a:gd name="connsiteY4" fmla="*/ 225513 h 225513"/>
                  <a:gd name="connsiteX5" fmla="*/ 112757 w 225513"/>
                  <a:gd name="connsiteY5" fmla="*/ 11279 h 225513"/>
                  <a:gd name="connsiteX6" fmla="*/ 11279 w 225513"/>
                  <a:gd name="connsiteY6" fmla="*/ 112757 h 225513"/>
                  <a:gd name="connsiteX7" fmla="*/ 112757 w 225513"/>
                  <a:gd name="connsiteY7" fmla="*/ 214234 h 225513"/>
                  <a:gd name="connsiteX8" fmla="*/ 214234 w 225513"/>
                  <a:gd name="connsiteY8" fmla="*/ 112757 h 225513"/>
                  <a:gd name="connsiteX9" fmla="*/ 112757 w 225513"/>
                  <a:gd name="connsiteY9" fmla="*/ 11279 h 225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513" h="225513">
                    <a:moveTo>
                      <a:pt x="112757" y="225513"/>
                    </a:moveTo>
                    <a:cubicBezTo>
                      <a:pt x="50582" y="225513"/>
                      <a:pt x="0" y="174931"/>
                      <a:pt x="0" y="112757"/>
                    </a:cubicBezTo>
                    <a:cubicBezTo>
                      <a:pt x="0" y="50582"/>
                      <a:pt x="50582" y="0"/>
                      <a:pt x="112757" y="0"/>
                    </a:cubicBezTo>
                    <a:cubicBezTo>
                      <a:pt x="174931" y="0"/>
                      <a:pt x="225514" y="50582"/>
                      <a:pt x="225514" y="112757"/>
                    </a:cubicBezTo>
                    <a:cubicBezTo>
                      <a:pt x="225514" y="174931"/>
                      <a:pt x="174931" y="225513"/>
                      <a:pt x="112757" y="225513"/>
                    </a:cubicBezTo>
                    <a:close/>
                    <a:moveTo>
                      <a:pt x="112757" y="11279"/>
                    </a:moveTo>
                    <a:cubicBezTo>
                      <a:pt x="56802" y="11279"/>
                      <a:pt x="11279" y="56802"/>
                      <a:pt x="11279" y="112757"/>
                    </a:cubicBezTo>
                    <a:cubicBezTo>
                      <a:pt x="11279" y="168712"/>
                      <a:pt x="56802" y="214234"/>
                      <a:pt x="112757" y="214234"/>
                    </a:cubicBezTo>
                    <a:cubicBezTo>
                      <a:pt x="168712" y="214234"/>
                      <a:pt x="214234" y="168712"/>
                      <a:pt x="214234" y="112757"/>
                    </a:cubicBezTo>
                    <a:cubicBezTo>
                      <a:pt x="214234" y="56802"/>
                      <a:pt x="168712" y="11279"/>
                      <a:pt x="112757" y="11279"/>
                    </a:cubicBezTo>
                    <a:close/>
                  </a:path>
                </a:pathLst>
              </a:custGeom>
              <a:grpFill/>
              <a:ln w="9525" cap="flat">
                <a:solidFill>
                  <a:schemeClr val="bg1"/>
                </a:solidFill>
                <a:prstDash val="solid"/>
                <a:miter/>
              </a:ln>
            </p:spPr>
            <p:txBody>
              <a:bodyPr rtlCol="0" anchor="ctr"/>
              <a:lstStyle/>
              <a:p>
                <a:endParaRPr lang="en-US"/>
              </a:p>
            </p:txBody>
          </p:sp>
          <p:sp>
            <p:nvSpPr>
              <p:cNvPr id="17" name="Freeform: Shape 243">
                <a:extLst>
                  <a:ext uri="{FF2B5EF4-FFF2-40B4-BE49-F238E27FC236}">
                    <a16:creationId xmlns:a16="http://schemas.microsoft.com/office/drawing/2014/main" id="{B7A2C30D-D4A4-4FC8-B6ED-5DB6D087B2EF}"/>
                  </a:ext>
                </a:extLst>
              </p:cNvPr>
              <p:cNvSpPr/>
              <p:nvPr/>
            </p:nvSpPr>
            <p:spPr>
              <a:xfrm>
                <a:off x="7280901" y="3999634"/>
                <a:ext cx="335436" cy="335436"/>
              </a:xfrm>
              <a:custGeom>
                <a:avLst/>
                <a:gdLst>
                  <a:gd name="connsiteX0" fmla="*/ 167718 w 335436"/>
                  <a:gd name="connsiteY0" fmla="*/ 335437 h 335436"/>
                  <a:gd name="connsiteX1" fmla="*/ 0 w 335436"/>
                  <a:gd name="connsiteY1" fmla="*/ 167718 h 335436"/>
                  <a:gd name="connsiteX2" fmla="*/ 167718 w 335436"/>
                  <a:gd name="connsiteY2" fmla="*/ 0 h 335436"/>
                  <a:gd name="connsiteX3" fmla="*/ 335437 w 335436"/>
                  <a:gd name="connsiteY3" fmla="*/ 167718 h 335436"/>
                  <a:gd name="connsiteX4" fmla="*/ 167718 w 335436"/>
                  <a:gd name="connsiteY4" fmla="*/ 335437 h 335436"/>
                  <a:gd name="connsiteX5" fmla="*/ 167718 w 335436"/>
                  <a:gd name="connsiteY5" fmla="*/ 11279 h 335436"/>
                  <a:gd name="connsiteX6" fmla="*/ 11279 w 335436"/>
                  <a:gd name="connsiteY6" fmla="*/ 167718 h 335436"/>
                  <a:gd name="connsiteX7" fmla="*/ 167718 w 335436"/>
                  <a:gd name="connsiteY7" fmla="*/ 324157 h 335436"/>
                  <a:gd name="connsiteX8" fmla="*/ 324157 w 335436"/>
                  <a:gd name="connsiteY8" fmla="*/ 167718 h 335436"/>
                  <a:gd name="connsiteX9" fmla="*/ 167718 w 335436"/>
                  <a:gd name="connsiteY9" fmla="*/ 11279 h 335436"/>
                  <a:gd name="connsiteX10" fmla="*/ 208162 w 335436"/>
                  <a:gd name="connsiteY10" fmla="*/ 279757 h 335436"/>
                  <a:gd name="connsiteX11" fmla="*/ 123539 w 335436"/>
                  <a:gd name="connsiteY11" fmla="*/ 279757 h 335436"/>
                  <a:gd name="connsiteX12" fmla="*/ 123539 w 335436"/>
                  <a:gd name="connsiteY12" fmla="*/ 212044 h 335436"/>
                  <a:gd name="connsiteX13" fmla="*/ 55845 w 335436"/>
                  <a:gd name="connsiteY13" fmla="*/ 212044 h 335436"/>
                  <a:gd name="connsiteX14" fmla="*/ 55845 w 335436"/>
                  <a:gd name="connsiteY14" fmla="*/ 127422 h 335436"/>
                  <a:gd name="connsiteX15" fmla="*/ 123539 w 335436"/>
                  <a:gd name="connsiteY15" fmla="*/ 127422 h 335436"/>
                  <a:gd name="connsiteX16" fmla="*/ 123539 w 335436"/>
                  <a:gd name="connsiteY16" fmla="*/ 54078 h 335436"/>
                  <a:gd name="connsiteX17" fmla="*/ 208162 w 335436"/>
                  <a:gd name="connsiteY17" fmla="*/ 54078 h 335436"/>
                  <a:gd name="connsiteX18" fmla="*/ 208162 w 335436"/>
                  <a:gd name="connsiteY18" fmla="*/ 127422 h 335436"/>
                  <a:gd name="connsiteX19" fmla="*/ 281506 w 335436"/>
                  <a:gd name="connsiteY19" fmla="*/ 127422 h 335436"/>
                  <a:gd name="connsiteX20" fmla="*/ 281506 w 335436"/>
                  <a:gd name="connsiteY20" fmla="*/ 212044 h 335436"/>
                  <a:gd name="connsiteX21" fmla="*/ 208162 w 335436"/>
                  <a:gd name="connsiteY21" fmla="*/ 212044 h 335436"/>
                  <a:gd name="connsiteX22" fmla="*/ 208162 w 335436"/>
                  <a:gd name="connsiteY22" fmla="*/ 279757 h 335436"/>
                  <a:gd name="connsiteX23" fmla="*/ 134819 w 335436"/>
                  <a:gd name="connsiteY23" fmla="*/ 268460 h 335436"/>
                  <a:gd name="connsiteX24" fmla="*/ 196883 w 335436"/>
                  <a:gd name="connsiteY24" fmla="*/ 268460 h 335436"/>
                  <a:gd name="connsiteX25" fmla="*/ 196883 w 335436"/>
                  <a:gd name="connsiteY25" fmla="*/ 200765 h 335436"/>
                  <a:gd name="connsiteX26" fmla="*/ 270226 w 335436"/>
                  <a:gd name="connsiteY26" fmla="*/ 200765 h 335436"/>
                  <a:gd name="connsiteX27" fmla="*/ 270226 w 335436"/>
                  <a:gd name="connsiteY27" fmla="*/ 138701 h 335436"/>
                  <a:gd name="connsiteX28" fmla="*/ 196883 w 335436"/>
                  <a:gd name="connsiteY28" fmla="*/ 138701 h 335436"/>
                  <a:gd name="connsiteX29" fmla="*/ 196883 w 335436"/>
                  <a:gd name="connsiteY29" fmla="*/ 65358 h 335436"/>
                  <a:gd name="connsiteX30" fmla="*/ 134819 w 335436"/>
                  <a:gd name="connsiteY30" fmla="*/ 65358 h 335436"/>
                  <a:gd name="connsiteX31" fmla="*/ 134819 w 335436"/>
                  <a:gd name="connsiteY31" fmla="*/ 138701 h 335436"/>
                  <a:gd name="connsiteX32" fmla="*/ 67124 w 335436"/>
                  <a:gd name="connsiteY32" fmla="*/ 138701 h 335436"/>
                  <a:gd name="connsiteX33" fmla="*/ 67124 w 335436"/>
                  <a:gd name="connsiteY33" fmla="*/ 200765 h 335436"/>
                  <a:gd name="connsiteX34" fmla="*/ 134819 w 335436"/>
                  <a:gd name="connsiteY34" fmla="*/ 200765 h 335436"/>
                  <a:gd name="connsiteX35" fmla="*/ 134819 w 335436"/>
                  <a:gd name="connsiteY35" fmla="*/ 268460 h 33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5436" h="335436">
                    <a:moveTo>
                      <a:pt x="167718" y="335437"/>
                    </a:moveTo>
                    <a:cubicBezTo>
                      <a:pt x="75238" y="335437"/>
                      <a:pt x="0" y="260198"/>
                      <a:pt x="0" y="167718"/>
                    </a:cubicBezTo>
                    <a:cubicBezTo>
                      <a:pt x="0" y="75239"/>
                      <a:pt x="75238" y="0"/>
                      <a:pt x="167718" y="0"/>
                    </a:cubicBezTo>
                    <a:cubicBezTo>
                      <a:pt x="260198" y="0"/>
                      <a:pt x="335437" y="75239"/>
                      <a:pt x="335437" y="167718"/>
                    </a:cubicBezTo>
                    <a:cubicBezTo>
                      <a:pt x="335437" y="260198"/>
                      <a:pt x="260198" y="335437"/>
                      <a:pt x="167718" y="335437"/>
                    </a:cubicBezTo>
                    <a:close/>
                    <a:moveTo>
                      <a:pt x="167718" y="11279"/>
                    </a:moveTo>
                    <a:cubicBezTo>
                      <a:pt x="81458" y="11279"/>
                      <a:pt x="11279" y="81458"/>
                      <a:pt x="11279" y="167718"/>
                    </a:cubicBezTo>
                    <a:cubicBezTo>
                      <a:pt x="11279" y="253979"/>
                      <a:pt x="81458" y="324157"/>
                      <a:pt x="167718" y="324157"/>
                    </a:cubicBezTo>
                    <a:cubicBezTo>
                      <a:pt x="253979" y="324157"/>
                      <a:pt x="324157" y="253979"/>
                      <a:pt x="324157" y="167718"/>
                    </a:cubicBezTo>
                    <a:cubicBezTo>
                      <a:pt x="324157" y="81458"/>
                      <a:pt x="253979" y="11279"/>
                      <a:pt x="167718" y="11279"/>
                    </a:cubicBezTo>
                    <a:close/>
                    <a:moveTo>
                      <a:pt x="208162" y="279757"/>
                    </a:moveTo>
                    <a:lnTo>
                      <a:pt x="123539" y="279757"/>
                    </a:lnTo>
                    <a:lnTo>
                      <a:pt x="123539" y="212044"/>
                    </a:lnTo>
                    <a:lnTo>
                      <a:pt x="55845" y="212044"/>
                    </a:lnTo>
                    <a:lnTo>
                      <a:pt x="55845" y="127422"/>
                    </a:lnTo>
                    <a:lnTo>
                      <a:pt x="123539" y="127422"/>
                    </a:lnTo>
                    <a:lnTo>
                      <a:pt x="123539" y="54078"/>
                    </a:lnTo>
                    <a:lnTo>
                      <a:pt x="208162" y="54078"/>
                    </a:lnTo>
                    <a:lnTo>
                      <a:pt x="208162" y="127422"/>
                    </a:lnTo>
                    <a:lnTo>
                      <a:pt x="281506" y="127422"/>
                    </a:lnTo>
                    <a:lnTo>
                      <a:pt x="281506" y="212044"/>
                    </a:lnTo>
                    <a:lnTo>
                      <a:pt x="208162" y="212044"/>
                    </a:lnTo>
                    <a:lnTo>
                      <a:pt x="208162" y="279757"/>
                    </a:lnTo>
                    <a:close/>
                    <a:moveTo>
                      <a:pt x="134819" y="268460"/>
                    </a:moveTo>
                    <a:lnTo>
                      <a:pt x="196883" y="268460"/>
                    </a:lnTo>
                    <a:lnTo>
                      <a:pt x="196883" y="200765"/>
                    </a:lnTo>
                    <a:lnTo>
                      <a:pt x="270226" y="200765"/>
                    </a:lnTo>
                    <a:lnTo>
                      <a:pt x="270226" y="138701"/>
                    </a:lnTo>
                    <a:lnTo>
                      <a:pt x="196883" y="138701"/>
                    </a:lnTo>
                    <a:lnTo>
                      <a:pt x="196883" y="65358"/>
                    </a:lnTo>
                    <a:lnTo>
                      <a:pt x="134819" y="65358"/>
                    </a:lnTo>
                    <a:lnTo>
                      <a:pt x="134819" y="138701"/>
                    </a:lnTo>
                    <a:lnTo>
                      <a:pt x="67124" y="138701"/>
                    </a:lnTo>
                    <a:lnTo>
                      <a:pt x="67124" y="200765"/>
                    </a:lnTo>
                    <a:lnTo>
                      <a:pt x="134819" y="200765"/>
                    </a:lnTo>
                    <a:lnTo>
                      <a:pt x="134819" y="268460"/>
                    </a:lnTo>
                    <a:close/>
                  </a:path>
                </a:pathLst>
              </a:custGeom>
              <a:grpFill/>
              <a:ln w="9525" cap="flat">
                <a:solidFill>
                  <a:schemeClr val="bg1"/>
                </a:solidFill>
                <a:prstDash val="solid"/>
                <a:miter/>
              </a:ln>
            </p:spPr>
            <p:txBody>
              <a:bodyPr rtlCol="0" anchor="ctr"/>
              <a:lstStyle/>
              <a:p>
                <a:endParaRPr lang="en-US"/>
              </a:p>
            </p:txBody>
          </p:sp>
        </p:grpSp>
      </p:grpSp>
    </p:spTree>
    <p:extLst>
      <p:ext uri="{BB962C8B-B14F-4D97-AF65-F5344CB8AC3E}">
        <p14:creationId xmlns:p14="http://schemas.microsoft.com/office/powerpoint/2010/main" val="21174123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be448af7-156e-43e3-b0f4-f63f22dddb01@eurprd0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2436860" y="2206388"/>
            <a:ext cx="7606072" cy="450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40825" y="88853"/>
            <a:ext cx="10972800" cy="677955"/>
          </a:xfrm>
        </p:spPr>
        <p:txBody>
          <a:bodyPr/>
          <a:lstStyle/>
          <a:p>
            <a:r>
              <a:rPr lang="en-GB" sz="3200" dirty="0"/>
              <a:t>Big opportunities exist to reduce the threat of pandemic disease events via livestock interventions</a:t>
            </a:r>
          </a:p>
        </p:txBody>
      </p:sp>
      <p:sp>
        <p:nvSpPr>
          <p:cNvPr id="3" name="Content Placeholder 2"/>
          <p:cNvSpPr>
            <a:spLocks noGrp="1"/>
          </p:cNvSpPr>
          <p:nvPr>
            <p:ph sz="quarter" idx="10"/>
          </p:nvPr>
        </p:nvSpPr>
        <p:spPr>
          <a:xfrm>
            <a:off x="609600" y="1219832"/>
            <a:ext cx="10972800" cy="4572000"/>
          </a:xfrm>
        </p:spPr>
        <p:txBody>
          <a:bodyPr/>
          <a:lstStyle/>
          <a:p>
            <a:pPr>
              <a:buClr>
                <a:srgbClr val="682622"/>
              </a:buClr>
            </a:pPr>
            <a:r>
              <a:rPr lang="en-GB" sz="2000" dirty="0"/>
              <a:t>Better animal disease surveillance, ‘One-Health’ and ‘herd health’ could save billions of dollars by stopping disease outbreaks in animals rather than people</a:t>
            </a:r>
          </a:p>
          <a:p>
            <a:pPr>
              <a:buClr>
                <a:srgbClr val="682622"/>
              </a:buClr>
            </a:pPr>
            <a:r>
              <a:rPr lang="en-GB" sz="2000" dirty="0"/>
              <a:t>It’s estimated that a global investment of USD25 billion over 10 years in One Health work would generate benefits worth at least USD125 billion</a:t>
            </a:r>
          </a:p>
          <a:p>
            <a:endParaRPr lang="en-GB" sz="2000" dirty="0"/>
          </a:p>
        </p:txBody>
      </p:sp>
    </p:spTree>
    <p:extLst>
      <p:ext uri="{BB962C8B-B14F-4D97-AF65-F5344CB8AC3E}">
        <p14:creationId xmlns:p14="http://schemas.microsoft.com/office/powerpoint/2010/main" val="4058586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15119E58-B949-4DF1-8015-D31847203571}"/>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7930" y="1641322"/>
            <a:ext cx="4806090" cy="3422418"/>
          </a:xfrm>
          <a:prstGeom prst="rect">
            <a:avLst/>
          </a:prstGeom>
        </p:spPr>
      </p:pic>
      <p:sp>
        <p:nvSpPr>
          <p:cNvPr id="7" name="Rectangle 6">
            <a:extLst>
              <a:ext uri="{FF2B5EF4-FFF2-40B4-BE49-F238E27FC236}">
                <a16:creationId xmlns:a16="http://schemas.microsoft.com/office/drawing/2014/main" id="{D39324A5-A550-3542-B49E-EE3A9020A25C}"/>
              </a:ext>
            </a:extLst>
          </p:cNvPr>
          <p:cNvSpPr/>
          <p:nvPr/>
        </p:nvSpPr>
        <p:spPr>
          <a:xfrm>
            <a:off x="4788333" y="1560507"/>
            <a:ext cx="7402080" cy="350323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endParaRPr>
          </a:p>
        </p:txBody>
      </p:sp>
      <p:sp>
        <p:nvSpPr>
          <p:cNvPr id="8" name="TextBox 7">
            <a:extLst>
              <a:ext uri="{FF2B5EF4-FFF2-40B4-BE49-F238E27FC236}">
                <a16:creationId xmlns:a16="http://schemas.microsoft.com/office/drawing/2014/main" id="{DA739233-CE29-A84C-ABC4-73B040B3CA41}"/>
              </a:ext>
            </a:extLst>
          </p:cNvPr>
          <p:cNvSpPr txBox="1"/>
          <p:nvPr/>
        </p:nvSpPr>
        <p:spPr>
          <a:xfrm>
            <a:off x="1919991" y="1101140"/>
            <a:ext cx="4338200" cy="584775"/>
          </a:xfrm>
          <a:prstGeom prst="rect">
            <a:avLst/>
          </a:prstGeom>
          <a:solidFill>
            <a:schemeClr val="tx1"/>
          </a:solidFill>
        </p:spPr>
        <p:txBody>
          <a:bodyPr wrap="square" rtlCol="0">
            <a:spAutoFit/>
          </a:bodyPr>
          <a:lstStyle/>
          <a:p>
            <a:pPr algn="ctr"/>
            <a:r>
              <a:rPr lang="en-US" sz="3200" dirty="0">
                <a:solidFill>
                  <a:schemeClr val="bg1"/>
                </a:solidFill>
              </a:rPr>
              <a:t>Prosperity</a:t>
            </a:r>
            <a:endParaRPr lang="en-US" sz="2800" dirty="0">
              <a:solidFill>
                <a:schemeClr val="bg1"/>
              </a:solidFill>
            </a:endParaRPr>
          </a:p>
        </p:txBody>
      </p:sp>
      <p:sp>
        <p:nvSpPr>
          <p:cNvPr id="9" name="TextBox 8">
            <a:extLst>
              <a:ext uri="{FF2B5EF4-FFF2-40B4-BE49-F238E27FC236}">
                <a16:creationId xmlns:a16="http://schemas.microsoft.com/office/drawing/2014/main" id="{04DBEB80-44CC-2E46-85BC-48167A8DE633}"/>
              </a:ext>
            </a:extLst>
          </p:cNvPr>
          <p:cNvSpPr txBox="1"/>
          <p:nvPr/>
        </p:nvSpPr>
        <p:spPr>
          <a:xfrm>
            <a:off x="6258191" y="2996526"/>
            <a:ext cx="5538960" cy="1938992"/>
          </a:xfrm>
          <a:prstGeom prst="rect">
            <a:avLst/>
          </a:prstGeom>
          <a:noFill/>
        </p:spPr>
        <p:txBody>
          <a:bodyPr wrap="square" rtlCol="0">
            <a:spAutoFit/>
          </a:bodyPr>
          <a:lstStyle/>
          <a:p>
            <a:r>
              <a:rPr lang="en-GB" sz="2400" dirty="0">
                <a:solidFill>
                  <a:schemeClr val="bg1"/>
                </a:solidFill>
              </a:rPr>
              <a:t>Livestock are fundamental for the livelihoods of almost one in five people on the planet and in virtually every country on earth, for national economic growth</a:t>
            </a:r>
          </a:p>
        </p:txBody>
      </p:sp>
      <p:grpSp>
        <p:nvGrpSpPr>
          <p:cNvPr id="10" name="Graphic 228">
            <a:extLst>
              <a:ext uri="{FF2B5EF4-FFF2-40B4-BE49-F238E27FC236}">
                <a16:creationId xmlns:a16="http://schemas.microsoft.com/office/drawing/2014/main" id="{73113076-8280-42B5-9B25-72E1B59C3E71}"/>
              </a:ext>
            </a:extLst>
          </p:cNvPr>
          <p:cNvGrpSpPr/>
          <p:nvPr/>
        </p:nvGrpSpPr>
        <p:grpSpPr>
          <a:xfrm>
            <a:off x="8052309" y="1758673"/>
            <a:ext cx="1372875" cy="1130448"/>
            <a:chOff x="8765451" y="3713584"/>
            <a:chExt cx="1077794" cy="1035657"/>
          </a:xfrm>
          <a:solidFill>
            <a:schemeClr val="bg1"/>
          </a:solidFill>
        </p:grpSpPr>
        <p:grpSp>
          <p:nvGrpSpPr>
            <p:cNvPr id="11" name="Graphic 228">
              <a:extLst>
                <a:ext uri="{FF2B5EF4-FFF2-40B4-BE49-F238E27FC236}">
                  <a16:creationId xmlns:a16="http://schemas.microsoft.com/office/drawing/2014/main" id="{2D84C6F9-6393-439C-842C-5CADB0855040}"/>
                </a:ext>
              </a:extLst>
            </p:cNvPr>
            <p:cNvGrpSpPr/>
            <p:nvPr/>
          </p:nvGrpSpPr>
          <p:grpSpPr>
            <a:xfrm>
              <a:off x="8765451" y="4625352"/>
              <a:ext cx="1077794" cy="123888"/>
              <a:chOff x="8765451" y="4625352"/>
              <a:chExt cx="1077794" cy="123888"/>
            </a:xfrm>
            <a:grpFill/>
          </p:grpSpPr>
          <p:sp>
            <p:nvSpPr>
              <p:cNvPr id="24" name="Freeform: Shape 300">
                <a:extLst>
                  <a:ext uri="{FF2B5EF4-FFF2-40B4-BE49-F238E27FC236}">
                    <a16:creationId xmlns:a16="http://schemas.microsoft.com/office/drawing/2014/main" id="{A46DD5F6-87B3-4B41-884E-C031F893B848}"/>
                  </a:ext>
                </a:extLst>
              </p:cNvPr>
              <p:cNvSpPr/>
              <p:nvPr/>
            </p:nvSpPr>
            <p:spPr>
              <a:xfrm>
                <a:off x="8765451" y="4628039"/>
                <a:ext cx="83960" cy="118479"/>
              </a:xfrm>
              <a:custGeom>
                <a:avLst/>
                <a:gdLst>
                  <a:gd name="connsiteX0" fmla="*/ 83961 w 83960"/>
                  <a:gd name="connsiteY0" fmla="*/ 34022 h 118479"/>
                  <a:gd name="connsiteX1" fmla="*/ 47234 w 83960"/>
                  <a:gd name="connsiteY1" fmla="*/ 70068 h 118479"/>
                  <a:gd name="connsiteX2" fmla="*/ 28778 w 83960"/>
                  <a:gd name="connsiteY2" fmla="*/ 70068 h 118479"/>
                  <a:gd name="connsiteX3" fmla="*/ 28778 w 83960"/>
                  <a:gd name="connsiteY3" fmla="*/ 107310 h 118479"/>
                  <a:gd name="connsiteX4" fmla="*/ 46203 w 83960"/>
                  <a:gd name="connsiteY4" fmla="*/ 107310 h 118479"/>
                  <a:gd name="connsiteX5" fmla="*/ 46203 w 83960"/>
                  <a:gd name="connsiteY5" fmla="*/ 118479 h 118479"/>
                  <a:gd name="connsiteX6" fmla="*/ 0 w 83960"/>
                  <a:gd name="connsiteY6" fmla="*/ 118479 h 118479"/>
                  <a:gd name="connsiteX7" fmla="*/ 0 w 83960"/>
                  <a:gd name="connsiteY7" fmla="*/ 107310 h 118479"/>
                  <a:gd name="connsiteX8" fmla="*/ 14555 w 83960"/>
                  <a:gd name="connsiteY8" fmla="*/ 107310 h 118479"/>
                  <a:gd name="connsiteX9" fmla="*/ 14555 w 83960"/>
                  <a:gd name="connsiteY9" fmla="*/ 11169 h 118479"/>
                  <a:gd name="connsiteX10" fmla="*/ 0 w 83960"/>
                  <a:gd name="connsiteY10" fmla="*/ 11169 h 118479"/>
                  <a:gd name="connsiteX11" fmla="*/ 0 w 83960"/>
                  <a:gd name="connsiteY11" fmla="*/ 0 h 118479"/>
                  <a:gd name="connsiteX12" fmla="*/ 47381 w 83960"/>
                  <a:gd name="connsiteY12" fmla="*/ 0 h 118479"/>
                  <a:gd name="connsiteX13" fmla="*/ 83961 w 83960"/>
                  <a:gd name="connsiteY13" fmla="*/ 34022 h 118479"/>
                  <a:gd name="connsiteX14" fmla="*/ 69056 w 83960"/>
                  <a:gd name="connsiteY14" fmla="*/ 33856 h 118479"/>
                  <a:gd name="connsiteX15" fmla="*/ 46203 w 83960"/>
                  <a:gd name="connsiteY15" fmla="*/ 10838 h 118479"/>
                  <a:gd name="connsiteX16" fmla="*/ 28778 w 83960"/>
                  <a:gd name="connsiteY16" fmla="*/ 10838 h 118479"/>
                  <a:gd name="connsiteX17" fmla="*/ 28778 w 83960"/>
                  <a:gd name="connsiteY17" fmla="*/ 58899 h 118479"/>
                  <a:gd name="connsiteX18" fmla="*/ 46387 w 83960"/>
                  <a:gd name="connsiteY18" fmla="*/ 58899 h 118479"/>
                  <a:gd name="connsiteX19" fmla="*/ 69056 w 83960"/>
                  <a:gd name="connsiteY19" fmla="*/ 33856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3960" h="118479">
                    <a:moveTo>
                      <a:pt x="83961" y="34022"/>
                    </a:moveTo>
                    <a:cubicBezTo>
                      <a:pt x="83961" y="56709"/>
                      <a:pt x="67382" y="70068"/>
                      <a:pt x="47234" y="70068"/>
                    </a:cubicBezTo>
                    <a:lnTo>
                      <a:pt x="28778" y="70068"/>
                    </a:lnTo>
                    <a:lnTo>
                      <a:pt x="28778" y="107310"/>
                    </a:lnTo>
                    <a:lnTo>
                      <a:pt x="46203" y="107310"/>
                    </a:lnTo>
                    <a:lnTo>
                      <a:pt x="46203" y="118479"/>
                    </a:lnTo>
                    <a:lnTo>
                      <a:pt x="0" y="118479"/>
                    </a:lnTo>
                    <a:lnTo>
                      <a:pt x="0" y="107310"/>
                    </a:lnTo>
                    <a:lnTo>
                      <a:pt x="14555" y="107310"/>
                    </a:lnTo>
                    <a:lnTo>
                      <a:pt x="14555" y="11169"/>
                    </a:lnTo>
                    <a:lnTo>
                      <a:pt x="0" y="11169"/>
                    </a:lnTo>
                    <a:lnTo>
                      <a:pt x="0" y="0"/>
                    </a:lnTo>
                    <a:lnTo>
                      <a:pt x="47381" y="0"/>
                    </a:lnTo>
                    <a:cubicBezTo>
                      <a:pt x="67713" y="18"/>
                      <a:pt x="83961" y="13046"/>
                      <a:pt x="83961" y="34022"/>
                    </a:cubicBezTo>
                    <a:close/>
                    <a:moveTo>
                      <a:pt x="69056" y="33856"/>
                    </a:moveTo>
                    <a:cubicBezTo>
                      <a:pt x="69056" y="19136"/>
                      <a:pt x="59746" y="10838"/>
                      <a:pt x="46203" y="10838"/>
                    </a:cubicBezTo>
                    <a:lnTo>
                      <a:pt x="28778" y="10838"/>
                    </a:lnTo>
                    <a:lnTo>
                      <a:pt x="28778" y="58899"/>
                    </a:lnTo>
                    <a:lnTo>
                      <a:pt x="46387" y="58899"/>
                    </a:lnTo>
                    <a:cubicBezTo>
                      <a:pt x="59580" y="58899"/>
                      <a:pt x="69056" y="49938"/>
                      <a:pt x="69056" y="33856"/>
                    </a:cubicBezTo>
                    <a:close/>
                  </a:path>
                </a:pathLst>
              </a:custGeom>
              <a:grpFill/>
              <a:ln w="9525" cap="flat">
                <a:solidFill>
                  <a:schemeClr val="bg1"/>
                </a:solidFill>
                <a:prstDash val="solid"/>
                <a:miter/>
              </a:ln>
            </p:spPr>
            <p:txBody>
              <a:bodyPr rtlCol="0" anchor="ctr"/>
              <a:lstStyle/>
              <a:p>
                <a:endParaRPr lang="en-US"/>
              </a:p>
            </p:txBody>
          </p:sp>
          <p:sp>
            <p:nvSpPr>
              <p:cNvPr id="25" name="Freeform: Shape 301">
                <a:extLst>
                  <a:ext uri="{FF2B5EF4-FFF2-40B4-BE49-F238E27FC236}">
                    <a16:creationId xmlns:a16="http://schemas.microsoft.com/office/drawing/2014/main" id="{69C2F575-4D00-48ED-93B7-68002E99B969}"/>
                  </a:ext>
                </a:extLst>
              </p:cNvPr>
              <p:cNvSpPr/>
              <p:nvPr/>
            </p:nvSpPr>
            <p:spPr>
              <a:xfrm>
                <a:off x="8872430" y="4628039"/>
                <a:ext cx="98330" cy="118479"/>
              </a:xfrm>
              <a:custGeom>
                <a:avLst/>
                <a:gdLst>
                  <a:gd name="connsiteX0" fmla="*/ 98331 w 98330"/>
                  <a:gd name="connsiteY0" fmla="*/ 107310 h 118479"/>
                  <a:gd name="connsiteX1" fmla="*/ 98331 w 98330"/>
                  <a:gd name="connsiteY1" fmla="*/ 118479 h 118479"/>
                  <a:gd name="connsiteX2" fmla="*/ 73288 w 98330"/>
                  <a:gd name="connsiteY2" fmla="*/ 118479 h 118479"/>
                  <a:gd name="connsiteX3" fmla="*/ 44860 w 98330"/>
                  <a:gd name="connsiteY3" fmla="*/ 68044 h 118479"/>
                  <a:gd name="connsiteX4" fmla="*/ 28778 w 98330"/>
                  <a:gd name="connsiteY4" fmla="*/ 68044 h 118479"/>
                  <a:gd name="connsiteX5" fmla="*/ 28778 w 98330"/>
                  <a:gd name="connsiteY5" fmla="*/ 107310 h 118479"/>
                  <a:gd name="connsiteX6" fmla="*/ 42321 w 98330"/>
                  <a:gd name="connsiteY6" fmla="*/ 107310 h 118479"/>
                  <a:gd name="connsiteX7" fmla="*/ 42321 w 98330"/>
                  <a:gd name="connsiteY7" fmla="*/ 118479 h 118479"/>
                  <a:gd name="connsiteX8" fmla="*/ 0 w 98330"/>
                  <a:gd name="connsiteY8" fmla="*/ 118479 h 118479"/>
                  <a:gd name="connsiteX9" fmla="*/ 0 w 98330"/>
                  <a:gd name="connsiteY9" fmla="*/ 107310 h 118479"/>
                  <a:gd name="connsiteX10" fmla="*/ 14555 w 98330"/>
                  <a:gd name="connsiteY10" fmla="*/ 107310 h 118479"/>
                  <a:gd name="connsiteX11" fmla="*/ 14555 w 98330"/>
                  <a:gd name="connsiteY11" fmla="*/ 11169 h 118479"/>
                  <a:gd name="connsiteX12" fmla="*/ 0 w 98330"/>
                  <a:gd name="connsiteY12" fmla="*/ 11169 h 118479"/>
                  <a:gd name="connsiteX13" fmla="*/ 0 w 98330"/>
                  <a:gd name="connsiteY13" fmla="*/ 0 h 118479"/>
                  <a:gd name="connsiteX14" fmla="*/ 47215 w 98330"/>
                  <a:gd name="connsiteY14" fmla="*/ 0 h 118479"/>
                  <a:gd name="connsiteX15" fmla="*/ 82765 w 98330"/>
                  <a:gd name="connsiteY15" fmla="*/ 32329 h 118479"/>
                  <a:gd name="connsiteX16" fmla="*/ 58568 w 98330"/>
                  <a:gd name="connsiteY16" fmla="*/ 64990 h 118479"/>
                  <a:gd name="connsiteX17" fmla="*/ 83280 w 98330"/>
                  <a:gd name="connsiteY17" fmla="*/ 107310 h 118479"/>
                  <a:gd name="connsiteX18" fmla="*/ 98331 w 98330"/>
                  <a:gd name="connsiteY18" fmla="*/ 107310 h 118479"/>
                  <a:gd name="connsiteX19" fmla="*/ 67860 w 98330"/>
                  <a:gd name="connsiteY19" fmla="*/ 32513 h 118479"/>
                  <a:gd name="connsiteX20" fmla="*/ 45853 w 98330"/>
                  <a:gd name="connsiteY20" fmla="*/ 10856 h 118479"/>
                  <a:gd name="connsiteX21" fmla="*/ 28760 w 98330"/>
                  <a:gd name="connsiteY21" fmla="*/ 10856 h 118479"/>
                  <a:gd name="connsiteX22" fmla="*/ 28760 w 98330"/>
                  <a:gd name="connsiteY22" fmla="*/ 57225 h 118479"/>
                  <a:gd name="connsiteX23" fmla="*/ 43830 w 98330"/>
                  <a:gd name="connsiteY23" fmla="*/ 57225 h 118479"/>
                  <a:gd name="connsiteX24" fmla="*/ 67860 w 98330"/>
                  <a:gd name="connsiteY24" fmla="*/ 32513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8330" h="118479">
                    <a:moveTo>
                      <a:pt x="98331" y="107310"/>
                    </a:moveTo>
                    <a:lnTo>
                      <a:pt x="98331" y="118479"/>
                    </a:lnTo>
                    <a:lnTo>
                      <a:pt x="73288" y="118479"/>
                    </a:lnTo>
                    <a:lnTo>
                      <a:pt x="44860" y="68044"/>
                    </a:lnTo>
                    <a:lnTo>
                      <a:pt x="28778" y="68044"/>
                    </a:lnTo>
                    <a:lnTo>
                      <a:pt x="28778" y="107310"/>
                    </a:lnTo>
                    <a:lnTo>
                      <a:pt x="42321" y="107310"/>
                    </a:lnTo>
                    <a:lnTo>
                      <a:pt x="42321" y="118479"/>
                    </a:lnTo>
                    <a:lnTo>
                      <a:pt x="0" y="118479"/>
                    </a:lnTo>
                    <a:lnTo>
                      <a:pt x="0" y="107310"/>
                    </a:lnTo>
                    <a:lnTo>
                      <a:pt x="14555" y="107310"/>
                    </a:lnTo>
                    <a:lnTo>
                      <a:pt x="14555" y="11169"/>
                    </a:lnTo>
                    <a:lnTo>
                      <a:pt x="0" y="11169"/>
                    </a:lnTo>
                    <a:lnTo>
                      <a:pt x="0" y="0"/>
                    </a:lnTo>
                    <a:lnTo>
                      <a:pt x="47215" y="0"/>
                    </a:lnTo>
                    <a:cubicBezTo>
                      <a:pt x="66848" y="0"/>
                      <a:pt x="82765" y="14058"/>
                      <a:pt x="82765" y="32329"/>
                    </a:cubicBezTo>
                    <a:cubicBezTo>
                      <a:pt x="82765" y="47049"/>
                      <a:pt x="72773" y="59580"/>
                      <a:pt x="58568" y="64990"/>
                    </a:cubicBezTo>
                    <a:lnTo>
                      <a:pt x="83280" y="107310"/>
                    </a:lnTo>
                    <a:lnTo>
                      <a:pt x="98331" y="107310"/>
                    </a:lnTo>
                    <a:close/>
                    <a:moveTo>
                      <a:pt x="67860" y="32513"/>
                    </a:moveTo>
                    <a:cubicBezTo>
                      <a:pt x="67860" y="19320"/>
                      <a:pt x="58550" y="10856"/>
                      <a:pt x="45853" y="10856"/>
                    </a:cubicBezTo>
                    <a:lnTo>
                      <a:pt x="28760" y="10856"/>
                    </a:lnTo>
                    <a:lnTo>
                      <a:pt x="28760" y="57225"/>
                    </a:lnTo>
                    <a:lnTo>
                      <a:pt x="43830" y="57225"/>
                    </a:lnTo>
                    <a:cubicBezTo>
                      <a:pt x="58053" y="57206"/>
                      <a:pt x="67860" y="47730"/>
                      <a:pt x="67860" y="32513"/>
                    </a:cubicBezTo>
                    <a:close/>
                  </a:path>
                </a:pathLst>
              </a:custGeom>
              <a:grpFill/>
              <a:ln w="9525" cap="flat">
                <a:solidFill>
                  <a:schemeClr val="bg1"/>
                </a:solidFill>
                <a:prstDash val="solid"/>
                <a:miter/>
              </a:ln>
            </p:spPr>
            <p:txBody>
              <a:bodyPr rtlCol="0" anchor="ctr"/>
              <a:lstStyle/>
              <a:p>
                <a:endParaRPr lang="en-US"/>
              </a:p>
            </p:txBody>
          </p:sp>
          <p:sp>
            <p:nvSpPr>
              <p:cNvPr id="26" name="Freeform: Shape 302">
                <a:extLst>
                  <a:ext uri="{FF2B5EF4-FFF2-40B4-BE49-F238E27FC236}">
                    <a16:creationId xmlns:a16="http://schemas.microsoft.com/office/drawing/2014/main" id="{7D4507F9-73C8-40B5-A352-79EE93A5D11B}"/>
                  </a:ext>
                </a:extLst>
              </p:cNvPr>
              <p:cNvSpPr/>
              <p:nvPr/>
            </p:nvSpPr>
            <p:spPr>
              <a:xfrm>
                <a:off x="8989051" y="4625352"/>
                <a:ext cx="116105" cy="123888"/>
              </a:xfrm>
              <a:custGeom>
                <a:avLst/>
                <a:gdLst>
                  <a:gd name="connsiteX0" fmla="*/ 0 w 116105"/>
                  <a:gd name="connsiteY0" fmla="*/ 60923 h 123888"/>
                  <a:gd name="connsiteX1" fmla="*/ 58053 w 116105"/>
                  <a:gd name="connsiteY1" fmla="*/ 0 h 123888"/>
                  <a:gd name="connsiteX2" fmla="*/ 116105 w 116105"/>
                  <a:gd name="connsiteY2" fmla="*/ 60923 h 123888"/>
                  <a:gd name="connsiteX3" fmla="*/ 58053 w 116105"/>
                  <a:gd name="connsiteY3" fmla="*/ 123889 h 123888"/>
                  <a:gd name="connsiteX4" fmla="*/ 0 w 116105"/>
                  <a:gd name="connsiteY4" fmla="*/ 60923 h 123888"/>
                  <a:gd name="connsiteX5" fmla="*/ 100870 w 116105"/>
                  <a:gd name="connsiteY5" fmla="*/ 60923 h 123888"/>
                  <a:gd name="connsiteX6" fmla="*/ 58053 w 116105"/>
                  <a:gd name="connsiteY6" fmla="*/ 12862 h 123888"/>
                  <a:gd name="connsiteX7" fmla="*/ 15235 w 116105"/>
                  <a:gd name="connsiteY7" fmla="*/ 60923 h 123888"/>
                  <a:gd name="connsiteX8" fmla="*/ 58053 w 116105"/>
                  <a:gd name="connsiteY8" fmla="*/ 111027 h 123888"/>
                  <a:gd name="connsiteX9" fmla="*/ 100870 w 116105"/>
                  <a:gd name="connsiteY9" fmla="*/ 60923 h 12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105" h="123888">
                    <a:moveTo>
                      <a:pt x="0" y="60923"/>
                    </a:moveTo>
                    <a:cubicBezTo>
                      <a:pt x="0" y="26901"/>
                      <a:pt x="23184" y="0"/>
                      <a:pt x="58053" y="0"/>
                    </a:cubicBezTo>
                    <a:cubicBezTo>
                      <a:pt x="92921" y="0"/>
                      <a:pt x="116105" y="26920"/>
                      <a:pt x="116105" y="60923"/>
                    </a:cubicBezTo>
                    <a:cubicBezTo>
                      <a:pt x="116105" y="95957"/>
                      <a:pt x="93602" y="123889"/>
                      <a:pt x="58053" y="123889"/>
                    </a:cubicBezTo>
                    <a:cubicBezTo>
                      <a:pt x="22503" y="123870"/>
                      <a:pt x="0" y="95957"/>
                      <a:pt x="0" y="60923"/>
                    </a:cubicBezTo>
                    <a:close/>
                    <a:moveTo>
                      <a:pt x="100870" y="60923"/>
                    </a:moveTo>
                    <a:cubicBezTo>
                      <a:pt x="100870" y="32826"/>
                      <a:pt x="84291" y="12862"/>
                      <a:pt x="58053" y="12862"/>
                    </a:cubicBezTo>
                    <a:cubicBezTo>
                      <a:pt x="31814" y="12862"/>
                      <a:pt x="15235" y="32826"/>
                      <a:pt x="15235" y="60923"/>
                    </a:cubicBezTo>
                    <a:cubicBezTo>
                      <a:pt x="15235" y="89701"/>
                      <a:pt x="31814" y="111027"/>
                      <a:pt x="58053" y="111027"/>
                    </a:cubicBezTo>
                    <a:cubicBezTo>
                      <a:pt x="84273" y="111009"/>
                      <a:pt x="100870" y="89683"/>
                      <a:pt x="100870" y="60923"/>
                    </a:cubicBezTo>
                    <a:close/>
                  </a:path>
                </a:pathLst>
              </a:custGeom>
              <a:grpFill/>
              <a:ln w="9525" cap="flat">
                <a:solidFill>
                  <a:schemeClr val="bg1"/>
                </a:solidFill>
                <a:prstDash val="solid"/>
                <a:miter/>
              </a:ln>
            </p:spPr>
            <p:txBody>
              <a:bodyPr rtlCol="0" anchor="ctr"/>
              <a:lstStyle/>
              <a:p>
                <a:endParaRPr lang="en-US"/>
              </a:p>
            </p:txBody>
          </p:sp>
          <p:sp>
            <p:nvSpPr>
              <p:cNvPr id="27" name="Freeform: Shape 303">
                <a:extLst>
                  <a:ext uri="{FF2B5EF4-FFF2-40B4-BE49-F238E27FC236}">
                    <a16:creationId xmlns:a16="http://schemas.microsoft.com/office/drawing/2014/main" id="{B2709B12-3B19-4814-8A5E-DFBEE46BAFB4}"/>
                  </a:ext>
                </a:extLst>
              </p:cNvPr>
              <p:cNvSpPr/>
              <p:nvPr/>
            </p:nvSpPr>
            <p:spPr>
              <a:xfrm>
                <a:off x="9133953" y="4625352"/>
                <a:ext cx="72754" cy="123539"/>
              </a:xfrm>
              <a:custGeom>
                <a:avLst/>
                <a:gdLst>
                  <a:gd name="connsiteX0" fmla="*/ 72755 w 72754"/>
                  <a:gd name="connsiteY0" fmla="*/ 89517 h 123539"/>
                  <a:gd name="connsiteX1" fmla="*/ 39082 w 72754"/>
                  <a:gd name="connsiteY1" fmla="*/ 123539 h 123539"/>
                  <a:gd name="connsiteX2" fmla="*/ 12181 w 72754"/>
                  <a:gd name="connsiteY2" fmla="*/ 109831 h 123539"/>
                  <a:gd name="connsiteX3" fmla="*/ 12181 w 72754"/>
                  <a:gd name="connsiteY3" fmla="*/ 121166 h 123539"/>
                  <a:gd name="connsiteX4" fmla="*/ 0 w 72754"/>
                  <a:gd name="connsiteY4" fmla="*/ 121166 h 123539"/>
                  <a:gd name="connsiteX5" fmla="*/ 0 w 72754"/>
                  <a:gd name="connsiteY5" fmla="*/ 86481 h 123539"/>
                  <a:gd name="connsiteX6" fmla="*/ 10488 w 72754"/>
                  <a:gd name="connsiteY6" fmla="*/ 86481 h 123539"/>
                  <a:gd name="connsiteX7" fmla="*/ 37904 w 72754"/>
                  <a:gd name="connsiteY7" fmla="*/ 111524 h 123539"/>
                  <a:gd name="connsiteX8" fmla="*/ 58550 w 72754"/>
                  <a:gd name="connsiteY8" fmla="*/ 92056 h 123539"/>
                  <a:gd name="connsiteX9" fmla="*/ 663 w 72754"/>
                  <a:gd name="connsiteY9" fmla="*/ 30968 h 123539"/>
                  <a:gd name="connsiteX10" fmla="*/ 31464 w 72754"/>
                  <a:gd name="connsiteY10" fmla="*/ 0 h 123539"/>
                  <a:gd name="connsiteX11" fmla="*/ 56010 w 72754"/>
                  <a:gd name="connsiteY11" fmla="*/ 12862 h 123539"/>
                  <a:gd name="connsiteX12" fmla="*/ 56010 w 72754"/>
                  <a:gd name="connsiteY12" fmla="*/ 2705 h 123539"/>
                  <a:gd name="connsiteX13" fmla="*/ 68191 w 72754"/>
                  <a:gd name="connsiteY13" fmla="*/ 2705 h 123539"/>
                  <a:gd name="connsiteX14" fmla="*/ 68191 w 72754"/>
                  <a:gd name="connsiteY14" fmla="*/ 35880 h 123539"/>
                  <a:gd name="connsiteX15" fmla="*/ 57703 w 72754"/>
                  <a:gd name="connsiteY15" fmla="*/ 35880 h 123539"/>
                  <a:gd name="connsiteX16" fmla="*/ 32992 w 72754"/>
                  <a:gd name="connsiteY16" fmla="*/ 11850 h 123539"/>
                  <a:gd name="connsiteX17" fmla="*/ 14720 w 72754"/>
                  <a:gd name="connsiteY17" fmla="*/ 29440 h 123539"/>
                  <a:gd name="connsiteX18" fmla="*/ 72755 w 72754"/>
                  <a:gd name="connsiteY18" fmla="*/ 89517 h 123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2754" h="123539">
                    <a:moveTo>
                      <a:pt x="72755" y="89517"/>
                    </a:moveTo>
                    <a:cubicBezTo>
                      <a:pt x="72755" y="108469"/>
                      <a:pt x="60224" y="123539"/>
                      <a:pt x="39082" y="123539"/>
                    </a:cubicBezTo>
                    <a:cubicBezTo>
                      <a:pt x="27416" y="123539"/>
                      <a:pt x="18271" y="118295"/>
                      <a:pt x="12181" y="109831"/>
                    </a:cubicBezTo>
                    <a:lnTo>
                      <a:pt x="12181" y="121166"/>
                    </a:lnTo>
                    <a:lnTo>
                      <a:pt x="0" y="121166"/>
                    </a:lnTo>
                    <a:lnTo>
                      <a:pt x="0" y="86481"/>
                    </a:lnTo>
                    <a:lnTo>
                      <a:pt x="10488" y="86481"/>
                    </a:lnTo>
                    <a:cubicBezTo>
                      <a:pt x="13874" y="100870"/>
                      <a:pt x="23515" y="111524"/>
                      <a:pt x="37904" y="111524"/>
                    </a:cubicBezTo>
                    <a:cubicBezTo>
                      <a:pt x="49920" y="111524"/>
                      <a:pt x="58550" y="103741"/>
                      <a:pt x="58550" y="92056"/>
                    </a:cubicBezTo>
                    <a:cubicBezTo>
                      <a:pt x="58550" y="65155"/>
                      <a:pt x="663" y="67179"/>
                      <a:pt x="663" y="30968"/>
                    </a:cubicBezTo>
                    <a:cubicBezTo>
                      <a:pt x="663" y="13708"/>
                      <a:pt x="12843" y="0"/>
                      <a:pt x="31464" y="0"/>
                    </a:cubicBezTo>
                    <a:cubicBezTo>
                      <a:pt x="41787" y="0"/>
                      <a:pt x="50251" y="5078"/>
                      <a:pt x="56010" y="12862"/>
                    </a:cubicBezTo>
                    <a:lnTo>
                      <a:pt x="56010" y="2705"/>
                    </a:lnTo>
                    <a:lnTo>
                      <a:pt x="68191" y="2705"/>
                    </a:lnTo>
                    <a:lnTo>
                      <a:pt x="68191" y="35880"/>
                    </a:lnTo>
                    <a:lnTo>
                      <a:pt x="57703" y="35880"/>
                    </a:lnTo>
                    <a:cubicBezTo>
                      <a:pt x="55164" y="21823"/>
                      <a:pt x="46185" y="11850"/>
                      <a:pt x="32992" y="11850"/>
                    </a:cubicBezTo>
                    <a:cubicBezTo>
                      <a:pt x="21473" y="11850"/>
                      <a:pt x="14720" y="19964"/>
                      <a:pt x="14720" y="29440"/>
                    </a:cubicBezTo>
                    <a:cubicBezTo>
                      <a:pt x="14702" y="54483"/>
                      <a:pt x="72755" y="52790"/>
                      <a:pt x="72755" y="89517"/>
                    </a:cubicBezTo>
                    <a:close/>
                  </a:path>
                </a:pathLst>
              </a:custGeom>
              <a:grpFill/>
              <a:ln w="9525" cap="flat">
                <a:solidFill>
                  <a:schemeClr val="bg1"/>
                </a:solidFill>
                <a:prstDash val="solid"/>
                <a:miter/>
              </a:ln>
            </p:spPr>
            <p:txBody>
              <a:bodyPr rtlCol="0" anchor="ctr"/>
              <a:lstStyle/>
              <a:p>
                <a:endParaRPr lang="en-US"/>
              </a:p>
            </p:txBody>
          </p:sp>
          <p:sp>
            <p:nvSpPr>
              <p:cNvPr id="28" name="Freeform: Shape 304">
                <a:extLst>
                  <a:ext uri="{FF2B5EF4-FFF2-40B4-BE49-F238E27FC236}">
                    <a16:creationId xmlns:a16="http://schemas.microsoft.com/office/drawing/2014/main" id="{5D40A3AA-4E4C-4013-AC25-C95440810673}"/>
                  </a:ext>
                </a:extLst>
              </p:cNvPr>
              <p:cNvSpPr/>
              <p:nvPr/>
            </p:nvSpPr>
            <p:spPr>
              <a:xfrm>
                <a:off x="9232744" y="4628039"/>
                <a:ext cx="83960" cy="118479"/>
              </a:xfrm>
              <a:custGeom>
                <a:avLst/>
                <a:gdLst>
                  <a:gd name="connsiteX0" fmla="*/ 83961 w 83960"/>
                  <a:gd name="connsiteY0" fmla="*/ 34022 h 118479"/>
                  <a:gd name="connsiteX1" fmla="*/ 47234 w 83960"/>
                  <a:gd name="connsiteY1" fmla="*/ 70068 h 118479"/>
                  <a:gd name="connsiteX2" fmla="*/ 28778 w 83960"/>
                  <a:gd name="connsiteY2" fmla="*/ 70068 h 118479"/>
                  <a:gd name="connsiteX3" fmla="*/ 28778 w 83960"/>
                  <a:gd name="connsiteY3" fmla="*/ 107310 h 118479"/>
                  <a:gd name="connsiteX4" fmla="*/ 46203 w 83960"/>
                  <a:gd name="connsiteY4" fmla="*/ 107310 h 118479"/>
                  <a:gd name="connsiteX5" fmla="*/ 46203 w 83960"/>
                  <a:gd name="connsiteY5" fmla="*/ 118479 h 118479"/>
                  <a:gd name="connsiteX6" fmla="*/ 0 w 83960"/>
                  <a:gd name="connsiteY6" fmla="*/ 118479 h 118479"/>
                  <a:gd name="connsiteX7" fmla="*/ 0 w 83960"/>
                  <a:gd name="connsiteY7" fmla="*/ 107310 h 118479"/>
                  <a:gd name="connsiteX8" fmla="*/ 14555 w 83960"/>
                  <a:gd name="connsiteY8" fmla="*/ 107310 h 118479"/>
                  <a:gd name="connsiteX9" fmla="*/ 14555 w 83960"/>
                  <a:gd name="connsiteY9" fmla="*/ 11169 h 118479"/>
                  <a:gd name="connsiteX10" fmla="*/ 0 w 83960"/>
                  <a:gd name="connsiteY10" fmla="*/ 11169 h 118479"/>
                  <a:gd name="connsiteX11" fmla="*/ 0 w 83960"/>
                  <a:gd name="connsiteY11" fmla="*/ 0 h 118479"/>
                  <a:gd name="connsiteX12" fmla="*/ 47381 w 83960"/>
                  <a:gd name="connsiteY12" fmla="*/ 0 h 118479"/>
                  <a:gd name="connsiteX13" fmla="*/ 83961 w 83960"/>
                  <a:gd name="connsiteY13" fmla="*/ 34022 h 118479"/>
                  <a:gd name="connsiteX14" fmla="*/ 69074 w 83960"/>
                  <a:gd name="connsiteY14" fmla="*/ 33856 h 118479"/>
                  <a:gd name="connsiteX15" fmla="*/ 46221 w 83960"/>
                  <a:gd name="connsiteY15" fmla="*/ 10838 h 118479"/>
                  <a:gd name="connsiteX16" fmla="*/ 28796 w 83960"/>
                  <a:gd name="connsiteY16" fmla="*/ 10838 h 118479"/>
                  <a:gd name="connsiteX17" fmla="*/ 28796 w 83960"/>
                  <a:gd name="connsiteY17" fmla="*/ 58899 h 118479"/>
                  <a:gd name="connsiteX18" fmla="*/ 46405 w 83960"/>
                  <a:gd name="connsiteY18" fmla="*/ 58899 h 118479"/>
                  <a:gd name="connsiteX19" fmla="*/ 69074 w 83960"/>
                  <a:gd name="connsiteY19" fmla="*/ 33856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3960" h="118479">
                    <a:moveTo>
                      <a:pt x="83961" y="34022"/>
                    </a:moveTo>
                    <a:cubicBezTo>
                      <a:pt x="83961" y="56709"/>
                      <a:pt x="67382" y="70068"/>
                      <a:pt x="47234" y="70068"/>
                    </a:cubicBezTo>
                    <a:lnTo>
                      <a:pt x="28778" y="70068"/>
                    </a:lnTo>
                    <a:lnTo>
                      <a:pt x="28778" y="107310"/>
                    </a:lnTo>
                    <a:lnTo>
                      <a:pt x="46203" y="107310"/>
                    </a:lnTo>
                    <a:lnTo>
                      <a:pt x="46203" y="118479"/>
                    </a:lnTo>
                    <a:lnTo>
                      <a:pt x="0" y="118479"/>
                    </a:lnTo>
                    <a:lnTo>
                      <a:pt x="0" y="107310"/>
                    </a:lnTo>
                    <a:lnTo>
                      <a:pt x="14555" y="107310"/>
                    </a:lnTo>
                    <a:lnTo>
                      <a:pt x="14555" y="11169"/>
                    </a:lnTo>
                    <a:lnTo>
                      <a:pt x="0" y="11169"/>
                    </a:lnTo>
                    <a:lnTo>
                      <a:pt x="0" y="0"/>
                    </a:lnTo>
                    <a:lnTo>
                      <a:pt x="47381" y="0"/>
                    </a:lnTo>
                    <a:cubicBezTo>
                      <a:pt x="67713" y="18"/>
                      <a:pt x="83961" y="13046"/>
                      <a:pt x="83961" y="34022"/>
                    </a:cubicBezTo>
                    <a:close/>
                    <a:moveTo>
                      <a:pt x="69074" y="33856"/>
                    </a:moveTo>
                    <a:cubicBezTo>
                      <a:pt x="69074" y="19136"/>
                      <a:pt x="59764" y="10838"/>
                      <a:pt x="46221" y="10838"/>
                    </a:cubicBezTo>
                    <a:lnTo>
                      <a:pt x="28796" y="10838"/>
                    </a:lnTo>
                    <a:lnTo>
                      <a:pt x="28796" y="58899"/>
                    </a:lnTo>
                    <a:lnTo>
                      <a:pt x="46405" y="58899"/>
                    </a:lnTo>
                    <a:cubicBezTo>
                      <a:pt x="59599" y="58899"/>
                      <a:pt x="69074" y="49938"/>
                      <a:pt x="69074" y="33856"/>
                    </a:cubicBezTo>
                    <a:close/>
                  </a:path>
                </a:pathLst>
              </a:custGeom>
              <a:grpFill/>
              <a:ln w="9525" cap="flat">
                <a:solidFill>
                  <a:schemeClr val="bg1"/>
                </a:solidFill>
                <a:prstDash val="solid"/>
                <a:miter/>
              </a:ln>
            </p:spPr>
            <p:txBody>
              <a:bodyPr rtlCol="0" anchor="ctr"/>
              <a:lstStyle/>
              <a:p>
                <a:endParaRPr lang="en-US"/>
              </a:p>
            </p:txBody>
          </p:sp>
          <p:sp>
            <p:nvSpPr>
              <p:cNvPr id="29" name="Freeform: Shape 305">
                <a:extLst>
                  <a:ext uri="{FF2B5EF4-FFF2-40B4-BE49-F238E27FC236}">
                    <a16:creationId xmlns:a16="http://schemas.microsoft.com/office/drawing/2014/main" id="{1ADEF5EE-0E3E-4552-9C8F-D30C0F143037}"/>
                  </a:ext>
                </a:extLst>
              </p:cNvPr>
              <p:cNvSpPr/>
              <p:nvPr/>
            </p:nvSpPr>
            <p:spPr>
              <a:xfrm>
                <a:off x="9339741" y="4628039"/>
                <a:ext cx="78182" cy="118479"/>
              </a:xfrm>
              <a:custGeom>
                <a:avLst/>
                <a:gdLst>
                  <a:gd name="connsiteX0" fmla="*/ 78183 w 78182"/>
                  <a:gd name="connsiteY0" fmla="*/ 87843 h 118479"/>
                  <a:gd name="connsiteX1" fmla="*/ 78183 w 78182"/>
                  <a:gd name="connsiteY1" fmla="*/ 118479 h 118479"/>
                  <a:gd name="connsiteX2" fmla="*/ 0 w 78182"/>
                  <a:gd name="connsiteY2" fmla="*/ 118479 h 118479"/>
                  <a:gd name="connsiteX3" fmla="*/ 0 w 78182"/>
                  <a:gd name="connsiteY3" fmla="*/ 107310 h 118479"/>
                  <a:gd name="connsiteX4" fmla="*/ 14555 w 78182"/>
                  <a:gd name="connsiteY4" fmla="*/ 107310 h 118479"/>
                  <a:gd name="connsiteX5" fmla="*/ 14555 w 78182"/>
                  <a:gd name="connsiteY5" fmla="*/ 11169 h 118479"/>
                  <a:gd name="connsiteX6" fmla="*/ 0 w 78182"/>
                  <a:gd name="connsiteY6" fmla="*/ 11169 h 118479"/>
                  <a:gd name="connsiteX7" fmla="*/ 0 w 78182"/>
                  <a:gd name="connsiteY7" fmla="*/ 0 h 118479"/>
                  <a:gd name="connsiteX8" fmla="*/ 77852 w 78182"/>
                  <a:gd name="connsiteY8" fmla="*/ 0 h 118479"/>
                  <a:gd name="connsiteX9" fmla="*/ 77852 w 78182"/>
                  <a:gd name="connsiteY9" fmla="*/ 28263 h 118479"/>
                  <a:gd name="connsiteX10" fmla="*/ 64990 w 78182"/>
                  <a:gd name="connsiteY10" fmla="*/ 28263 h 118479"/>
                  <a:gd name="connsiteX11" fmla="*/ 64990 w 78182"/>
                  <a:gd name="connsiteY11" fmla="*/ 11169 h 118479"/>
                  <a:gd name="connsiteX12" fmla="*/ 28778 w 78182"/>
                  <a:gd name="connsiteY12" fmla="*/ 11169 h 118479"/>
                  <a:gd name="connsiteX13" fmla="*/ 28778 w 78182"/>
                  <a:gd name="connsiteY13" fmla="*/ 50766 h 118479"/>
                  <a:gd name="connsiteX14" fmla="*/ 64824 w 78182"/>
                  <a:gd name="connsiteY14" fmla="*/ 50766 h 118479"/>
                  <a:gd name="connsiteX15" fmla="*/ 64824 w 78182"/>
                  <a:gd name="connsiteY15" fmla="*/ 62616 h 118479"/>
                  <a:gd name="connsiteX16" fmla="*/ 28778 w 78182"/>
                  <a:gd name="connsiteY16" fmla="*/ 62616 h 118479"/>
                  <a:gd name="connsiteX17" fmla="*/ 28778 w 78182"/>
                  <a:gd name="connsiteY17" fmla="*/ 107292 h 118479"/>
                  <a:gd name="connsiteX18" fmla="*/ 65339 w 78182"/>
                  <a:gd name="connsiteY18" fmla="*/ 107292 h 118479"/>
                  <a:gd name="connsiteX19" fmla="*/ 65339 w 78182"/>
                  <a:gd name="connsiteY19" fmla="*/ 87824 h 118479"/>
                  <a:gd name="connsiteX20" fmla="*/ 78183 w 78182"/>
                  <a:gd name="connsiteY20" fmla="*/ 87824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182" h="118479">
                    <a:moveTo>
                      <a:pt x="78183" y="87843"/>
                    </a:moveTo>
                    <a:lnTo>
                      <a:pt x="78183" y="118479"/>
                    </a:lnTo>
                    <a:lnTo>
                      <a:pt x="0" y="118479"/>
                    </a:lnTo>
                    <a:lnTo>
                      <a:pt x="0" y="107310"/>
                    </a:lnTo>
                    <a:lnTo>
                      <a:pt x="14555" y="107310"/>
                    </a:lnTo>
                    <a:lnTo>
                      <a:pt x="14555" y="11169"/>
                    </a:lnTo>
                    <a:lnTo>
                      <a:pt x="0" y="11169"/>
                    </a:lnTo>
                    <a:lnTo>
                      <a:pt x="0" y="0"/>
                    </a:lnTo>
                    <a:lnTo>
                      <a:pt x="77852" y="0"/>
                    </a:lnTo>
                    <a:lnTo>
                      <a:pt x="77852" y="28263"/>
                    </a:lnTo>
                    <a:lnTo>
                      <a:pt x="64990" y="28263"/>
                    </a:lnTo>
                    <a:lnTo>
                      <a:pt x="64990" y="11169"/>
                    </a:lnTo>
                    <a:lnTo>
                      <a:pt x="28778" y="11169"/>
                    </a:lnTo>
                    <a:lnTo>
                      <a:pt x="28778" y="50766"/>
                    </a:lnTo>
                    <a:lnTo>
                      <a:pt x="64824" y="50766"/>
                    </a:lnTo>
                    <a:lnTo>
                      <a:pt x="64824" y="62616"/>
                    </a:lnTo>
                    <a:lnTo>
                      <a:pt x="28778" y="62616"/>
                    </a:lnTo>
                    <a:lnTo>
                      <a:pt x="28778" y="107292"/>
                    </a:lnTo>
                    <a:lnTo>
                      <a:pt x="65339" y="107292"/>
                    </a:lnTo>
                    <a:lnTo>
                      <a:pt x="65339" y="87824"/>
                    </a:lnTo>
                    <a:lnTo>
                      <a:pt x="78183" y="87824"/>
                    </a:lnTo>
                    <a:close/>
                  </a:path>
                </a:pathLst>
              </a:custGeom>
              <a:grpFill/>
              <a:ln w="9525" cap="flat">
                <a:solidFill>
                  <a:schemeClr val="bg1"/>
                </a:solidFill>
                <a:prstDash val="solid"/>
                <a:miter/>
              </a:ln>
            </p:spPr>
            <p:txBody>
              <a:bodyPr rtlCol="0" anchor="ctr"/>
              <a:lstStyle/>
              <a:p>
                <a:endParaRPr lang="en-US"/>
              </a:p>
            </p:txBody>
          </p:sp>
          <p:sp>
            <p:nvSpPr>
              <p:cNvPr id="30" name="Freeform: Shape 306">
                <a:extLst>
                  <a:ext uri="{FF2B5EF4-FFF2-40B4-BE49-F238E27FC236}">
                    <a16:creationId xmlns:a16="http://schemas.microsoft.com/office/drawing/2014/main" id="{E31171B0-FF3C-4FE6-9070-D9F6640A25B4}"/>
                  </a:ext>
                </a:extLst>
              </p:cNvPr>
              <p:cNvSpPr/>
              <p:nvPr/>
            </p:nvSpPr>
            <p:spPr>
              <a:xfrm>
                <a:off x="9445672" y="4628039"/>
                <a:ext cx="98349" cy="118479"/>
              </a:xfrm>
              <a:custGeom>
                <a:avLst/>
                <a:gdLst>
                  <a:gd name="connsiteX0" fmla="*/ 98349 w 98349"/>
                  <a:gd name="connsiteY0" fmla="*/ 107310 h 118479"/>
                  <a:gd name="connsiteX1" fmla="*/ 98349 w 98349"/>
                  <a:gd name="connsiteY1" fmla="*/ 118479 h 118479"/>
                  <a:gd name="connsiteX2" fmla="*/ 73288 w 98349"/>
                  <a:gd name="connsiteY2" fmla="*/ 118479 h 118479"/>
                  <a:gd name="connsiteX3" fmla="*/ 44860 w 98349"/>
                  <a:gd name="connsiteY3" fmla="*/ 68044 h 118479"/>
                  <a:gd name="connsiteX4" fmla="*/ 28778 w 98349"/>
                  <a:gd name="connsiteY4" fmla="*/ 68044 h 118479"/>
                  <a:gd name="connsiteX5" fmla="*/ 28778 w 98349"/>
                  <a:gd name="connsiteY5" fmla="*/ 107310 h 118479"/>
                  <a:gd name="connsiteX6" fmla="*/ 42320 w 98349"/>
                  <a:gd name="connsiteY6" fmla="*/ 107310 h 118479"/>
                  <a:gd name="connsiteX7" fmla="*/ 42320 w 98349"/>
                  <a:gd name="connsiteY7" fmla="*/ 118479 h 118479"/>
                  <a:gd name="connsiteX8" fmla="*/ 0 w 98349"/>
                  <a:gd name="connsiteY8" fmla="*/ 118479 h 118479"/>
                  <a:gd name="connsiteX9" fmla="*/ 0 w 98349"/>
                  <a:gd name="connsiteY9" fmla="*/ 107310 h 118479"/>
                  <a:gd name="connsiteX10" fmla="*/ 14554 w 98349"/>
                  <a:gd name="connsiteY10" fmla="*/ 107310 h 118479"/>
                  <a:gd name="connsiteX11" fmla="*/ 14554 w 98349"/>
                  <a:gd name="connsiteY11" fmla="*/ 11169 h 118479"/>
                  <a:gd name="connsiteX12" fmla="*/ 0 w 98349"/>
                  <a:gd name="connsiteY12" fmla="*/ 11169 h 118479"/>
                  <a:gd name="connsiteX13" fmla="*/ 0 w 98349"/>
                  <a:gd name="connsiteY13" fmla="*/ 0 h 118479"/>
                  <a:gd name="connsiteX14" fmla="*/ 47215 w 98349"/>
                  <a:gd name="connsiteY14" fmla="*/ 0 h 118479"/>
                  <a:gd name="connsiteX15" fmla="*/ 82764 w 98349"/>
                  <a:gd name="connsiteY15" fmla="*/ 32329 h 118479"/>
                  <a:gd name="connsiteX16" fmla="*/ 58568 w 98349"/>
                  <a:gd name="connsiteY16" fmla="*/ 64990 h 118479"/>
                  <a:gd name="connsiteX17" fmla="*/ 83280 w 98349"/>
                  <a:gd name="connsiteY17" fmla="*/ 107310 h 118479"/>
                  <a:gd name="connsiteX18" fmla="*/ 98349 w 98349"/>
                  <a:gd name="connsiteY18" fmla="*/ 107310 h 118479"/>
                  <a:gd name="connsiteX19" fmla="*/ 67878 w 98349"/>
                  <a:gd name="connsiteY19" fmla="*/ 32513 h 118479"/>
                  <a:gd name="connsiteX20" fmla="*/ 45871 w 98349"/>
                  <a:gd name="connsiteY20" fmla="*/ 10856 h 118479"/>
                  <a:gd name="connsiteX21" fmla="*/ 28778 w 98349"/>
                  <a:gd name="connsiteY21" fmla="*/ 10856 h 118479"/>
                  <a:gd name="connsiteX22" fmla="*/ 28778 w 98349"/>
                  <a:gd name="connsiteY22" fmla="*/ 57225 h 118479"/>
                  <a:gd name="connsiteX23" fmla="*/ 43848 w 98349"/>
                  <a:gd name="connsiteY23" fmla="*/ 57225 h 118479"/>
                  <a:gd name="connsiteX24" fmla="*/ 67878 w 98349"/>
                  <a:gd name="connsiteY24" fmla="*/ 32513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8349" h="118479">
                    <a:moveTo>
                      <a:pt x="98349" y="107310"/>
                    </a:moveTo>
                    <a:lnTo>
                      <a:pt x="98349" y="118479"/>
                    </a:lnTo>
                    <a:lnTo>
                      <a:pt x="73288" y="118479"/>
                    </a:lnTo>
                    <a:lnTo>
                      <a:pt x="44860" y="68044"/>
                    </a:lnTo>
                    <a:lnTo>
                      <a:pt x="28778" y="68044"/>
                    </a:lnTo>
                    <a:lnTo>
                      <a:pt x="28778" y="107310"/>
                    </a:lnTo>
                    <a:lnTo>
                      <a:pt x="42320" y="107310"/>
                    </a:lnTo>
                    <a:lnTo>
                      <a:pt x="42320" y="118479"/>
                    </a:lnTo>
                    <a:lnTo>
                      <a:pt x="0" y="118479"/>
                    </a:lnTo>
                    <a:lnTo>
                      <a:pt x="0" y="107310"/>
                    </a:lnTo>
                    <a:lnTo>
                      <a:pt x="14554" y="107310"/>
                    </a:lnTo>
                    <a:lnTo>
                      <a:pt x="14554" y="11169"/>
                    </a:lnTo>
                    <a:lnTo>
                      <a:pt x="0" y="11169"/>
                    </a:lnTo>
                    <a:lnTo>
                      <a:pt x="0" y="0"/>
                    </a:lnTo>
                    <a:lnTo>
                      <a:pt x="47215" y="0"/>
                    </a:lnTo>
                    <a:cubicBezTo>
                      <a:pt x="66848" y="0"/>
                      <a:pt x="82764" y="14058"/>
                      <a:pt x="82764" y="32329"/>
                    </a:cubicBezTo>
                    <a:cubicBezTo>
                      <a:pt x="82764" y="47049"/>
                      <a:pt x="72773" y="59580"/>
                      <a:pt x="58568" y="64990"/>
                    </a:cubicBezTo>
                    <a:lnTo>
                      <a:pt x="83280" y="107310"/>
                    </a:lnTo>
                    <a:lnTo>
                      <a:pt x="98349" y="107310"/>
                    </a:lnTo>
                    <a:close/>
                    <a:moveTo>
                      <a:pt x="67878" y="32513"/>
                    </a:moveTo>
                    <a:cubicBezTo>
                      <a:pt x="67878" y="19320"/>
                      <a:pt x="58568" y="10856"/>
                      <a:pt x="45871" y="10856"/>
                    </a:cubicBezTo>
                    <a:lnTo>
                      <a:pt x="28778" y="10856"/>
                    </a:lnTo>
                    <a:lnTo>
                      <a:pt x="28778" y="57225"/>
                    </a:lnTo>
                    <a:lnTo>
                      <a:pt x="43848" y="57225"/>
                    </a:lnTo>
                    <a:cubicBezTo>
                      <a:pt x="58053" y="57206"/>
                      <a:pt x="67878" y="47730"/>
                      <a:pt x="67878" y="32513"/>
                    </a:cubicBezTo>
                    <a:close/>
                  </a:path>
                </a:pathLst>
              </a:custGeom>
              <a:grpFill/>
              <a:ln w="9525" cap="flat">
                <a:solidFill>
                  <a:schemeClr val="bg1"/>
                </a:solidFill>
                <a:prstDash val="solid"/>
                <a:miter/>
              </a:ln>
            </p:spPr>
            <p:txBody>
              <a:bodyPr rtlCol="0" anchor="ctr"/>
              <a:lstStyle/>
              <a:p>
                <a:endParaRPr lang="en-US"/>
              </a:p>
            </p:txBody>
          </p:sp>
          <p:sp>
            <p:nvSpPr>
              <p:cNvPr id="31" name="Freeform: Shape 307">
                <a:extLst>
                  <a:ext uri="{FF2B5EF4-FFF2-40B4-BE49-F238E27FC236}">
                    <a16:creationId xmlns:a16="http://schemas.microsoft.com/office/drawing/2014/main" id="{02976AAF-975C-43A1-B615-D20E5E3A5B6B}"/>
                  </a:ext>
                </a:extLst>
              </p:cNvPr>
              <p:cNvSpPr/>
              <p:nvPr/>
            </p:nvSpPr>
            <p:spPr>
              <a:xfrm>
                <a:off x="9562623" y="4628039"/>
                <a:ext cx="43332" cy="118479"/>
              </a:xfrm>
              <a:custGeom>
                <a:avLst/>
                <a:gdLst>
                  <a:gd name="connsiteX0" fmla="*/ 28778 w 43332"/>
                  <a:gd name="connsiteY0" fmla="*/ 11169 h 118479"/>
                  <a:gd name="connsiteX1" fmla="*/ 28778 w 43332"/>
                  <a:gd name="connsiteY1" fmla="*/ 107310 h 118479"/>
                  <a:gd name="connsiteX2" fmla="*/ 43333 w 43332"/>
                  <a:gd name="connsiteY2" fmla="*/ 107310 h 118479"/>
                  <a:gd name="connsiteX3" fmla="*/ 43333 w 43332"/>
                  <a:gd name="connsiteY3" fmla="*/ 118479 h 118479"/>
                  <a:gd name="connsiteX4" fmla="*/ 0 w 43332"/>
                  <a:gd name="connsiteY4" fmla="*/ 118479 h 118479"/>
                  <a:gd name="connsiteX5" fmla="*/ 0 w 43332"/>
                  <a:gd name="connsiteY5" fmla="*/ 107310 h 118479"/>
                  <a:gd name="connsiteX6" fmla="*/ 14554 w 43332"/>
                  <a:gd name="connsiteY6" fmla="*/ 107310 h 118479"/>
                  <a:gd name="connsiteX7" fmla="*/ 14554 w 43332"/>
                  <a:gd name="connsiteY7" fmla="*/ 11169 h 118479"/>
                  <a:gd name="connsiteX8" fmla="*/ 0 w 43332"/>
                  <a:gd name="connsiteY8" fmla="*/ 11169 h 118479"/>
                  <a:gd name="connsiteX9" fmla="*/ 0 w 43332"/>
                  <a:gd name="connsiteY9" fmla="*/ 0 h 118479"/>
                  <a:gd name="connsiteX10" fmla="*/ 43333 w 43332"/>
                  <a:gd name="connsiteY10" fmla="*/ 0 h 118479"/>
                  <a:gd name="connsiteX11" fmla="*/ 43333 w 43332"/>
                  <a:gd name="connsiteY11" fmla="*/ 11169 h 118479"/>
                  <a:gd name="connsiteX12" fmla="*/ 28778 w 43332"/>
                  <a:gd name="connsiteY12"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332" h="118479">
                    <a:moveTo>
                      <a:pt x="28778" y="11169"/>
                    </a:moveTo>
                    <a:lnTo>
                      <a:pt x="28778" y="107310"/>
                    </a:lnTo>
                    <a:lnTo>
                      <a:pt x="43333" y="107310"/>
                    </a:lnTo>
                    <a:lnTo>
                      <a:pt x="43333" y="118479"/>
                    </a:lnTo>
                    <a:lnTo>
                      <a:pt x="0" y="118479"/>
                    </a:lnTo>
                    <a:lnTo>
                      <a:pt x="0" y="107310"/>
                    </a:lnTo>
                    <a:lnTo>
                      <a:pt x="14554" y="107310"/>
                    </a:lnTo>
                    <a:lnTo>
                      <a:pt x="14554" y="11169"/>
                    </a:lnTo>
                    <a:lnTo>
                      <a:pt x="0" y="11169"/>
                    </a:lnTo>
                    <a:lnTo>
                      <a:pt x="0" y="0"/>
                    </a:lnTo>
                    <a:lnTo>
                      <a:pt x="43333" y="0"/>
                    </a:lnTo>
                    <a:lnTo>
                      <a:pt x="43333" y="11169"/>
                    </a:lnTo>
                    <a:lnTo>
                      <a:pt x="28778" y="11169"/>
                    </a:lnTo>
                    <a:close/>
                  </a:path>
                </a:pathLst>
              </a:custGeom>
              <a:grpFill/>
              <a:ln w="9525" cap="flat">
                <a:solidFill>
                  <a:schemeClr val="bg1"/>
                </a:solidFill>
                <a:prstDash val="solid"/>
                <a:miter/>
              </a:ln>
            </p:spPr>
            <p:txBody>
              <a:bodyPr rtlCol="0" anchor="ctr"/>
              <a:lstStyle/>
              <a:p>
                <a:endParaRPr lang="en-US"/>
              </a:p>
            </p:txBody>
          </p:sp>
          <p:sp>
            <p:nvSpPr>
              <p:cNvPr id="32" name="Freeform: Shape 308">
                <a:extLst>
                  <a:ext uri="{FF2B5EF4-FFF2-40B4-BE49-F238E27FC236}">
                    <a16:creationId xmlns:a16="http://schemas.microsoft.com/office/drawing/2014/main" id="{4DB94874-F25C-4010-ABA7-82F4ADDC088A}"/>
                  </a:ext>
                </a:extLst>
              </p:cNvPr>
              <p:cNvSpPr/>
              <p:nvPr/>
            </p:nvSpPr>
            <p:spPr>
              <a:xfrm>
                <a:off x="9628275" y="4628039"/>
                <a:ext cx="92424" cy="118479"/>
              </a:xfrm>
              <a:custGeom>
                <a:avLst/>
                <a:gdLst>
                  <a:gd name="connsiteX0" fmla="*/ 92425 w 92424"/>
                  <a:gd name="connsiteY0" fmla="*/ 33176 h 118479"/>
                  <a:gd name="connsiteX1" fmla="*/ 79563 w 92424"/>
                  <a:gd name="connsiteY1" fmla="*/ 33176 h 118479"/>
                  <a:gd name="connsiteX2" fmla="*/ 79563 w 92424"/>
                  <a:gd name="connsiteY2" fmla="*/ 11169 h 118479"/>
                  <a:gd name="connsiteX3" fmla="*/ 53324 w 92424"/>
                  <a:gd name="connsiteY3" fmla="*/ 11169 h 118479"/>
                  <a:gd name="connsiteX4" fmla="*/ 53324 w 92424"/>
                  <a:gd name="connsiteY4" fmla="*/ 107310 h 118479"/>
                  <a:gd name="connsiteX5" fmla="*/ 68891 w 92424"/>
                  <a:gd name="connsiteY5" fmla="*/ 107310 h 118479"/>
                  <a:gd name="connsiteX6" fmla="*/ 68891 w 92424"/>
                  <a:gd name="connsiteY6" fmla="*/ 118479 h 118479"/>
                  <a:gd name="connsiteX7" fmla="*/ 23534 w 92424"/>
                  <a:gd name="connsiteY7" fmla="*/ 118479 h 118479"/>
                  <a:gd name="connsiteX8" fmla="*/ 23534 w 92424"/>
                  <a:gd name="connsiteY8" fmla="*/ 107310 h 118479"/>
                  <a:gd name="connsiteX9" fmla="*/ 39101 w 92424"/>
                  <a:gd name="connsiteY9" fmla="*/ 107310 h 118479"/>
                  <a:gd name="connsiteX10" fmla="*/ 39101 w 92424"/>
                  <a:gd name="connsiteY10" fmla="*/ 11169 h 118479"/>
                  <a:gd name="connsiteX11" fmla="*/ 12862 w 92424"/>
                  <a:gd name="connsiteY11" fmla="*/ 11169 h 118479"/>
                  <a:gd name="connsiteX12" fmla="*/ 12862 w 92424"/>
                  <a:gd name="connsiteY12" fmla="*/ 33176 h 118479"/>
                  <a:gd name="connsiteX13" fmla="*/ 0 w 92424"/>
                  <a:gd name="connsiteY13" fmla="*/ 33176 h 118479"/>
                  <a:gd name="connsiteX14" fmla="*/ 0 w 92424"/>
                  <a:gd name="connsiteY14" fmla="*/ 0 h 118479"/>
                  <a:gd name="connsiteX15" fmla="*/ 92406 w 92424"/>
                  <a:gd name="connsiteY15" fmla="*/ 0 h 118479"/>
                  <a:gd name="connsiteX16" fmla="*/ 92406 w 92424"/>
                  <a:gd name="connsiteY16" fmla="*/ 33176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2424" h="118479">
                    <a:moveTo>
                      <a:pt x="92425" y="33176"/>
                    </a:moveTo>
                    <a:lnTo>
                      <a:pt x="79563" y="33176"/>
                    </a:lnTo>
                    <a:lnTo>
                      <a:pt x="79563" y="11169"/>
                    </a:lnTo>
                    <a:lnTo>
                      <a:pt x="53324" y="11169"/>
                    </a:lnTo>
                    <a:lnTo>
                      <a:pt x="53324" y="107310"/>
                    </a:lnTo>
                    <a:lnTo>
                      <a:pt x="68891" y="107310"/>
                    </a:lnTo>
                    <a:lnTo>
                      <a:pt x="68891" y="118479"/>
                    </a:lnTo>
                    <a:lnTo>
                      <a:pt x="23534" y="118479"/>
                    </a:lnTo>
                    <a:lnTo>
                      <a:pt x="23534" y="107310"/>
                    </a:lnTo>
                    <a:lnTo>
                      <a:pt x="39101" y="107310"/>
                    </a:lnTo>
                    <a:lnTo>
                      <a:pt x="39101" y="11169"/>
                    </a:lnTo>
                    <a:lnTo>
                      <a:pt x="12862" y="11169"/>
                    </a:lnTo>
                    <a:lnTo>
                      <a:pt x="12862" y="33176"/>
                    </a:lnTo>
                    <a:lnTo>
                      <a:pt x="0" y="33176"/>
                    </a:lnTo>
                    <a:lnTo>
                      <a:pt x="0" y="0"/>
                    </a:lnTo>
                    <a:lnTo>
                      <a:pt x="92406" y="0"/>
                    </a:lnTo>
                    <a:lnTo>
                      <a:pt x="92406" y="33176"/>
                    </a:lnTo>
                    <a:close/>
                  </a:path>
                </a:pathLst>
              </a:custGeom>
              <a:grpFill/>
              <a:ln w="9525" cap="flat">
                <a:solidFill>
                  <a:schemeClr val="bg1"/>
                </a:solidFill>
                <a:prstDash val="solid"/>
                <a:miter/>
              </a:ln>
            </p:spPr>
            <p:txBody>
              <a:bodyPr rtlCol="0" anchor="ctr"/>
              <a:lstStyle/>
              <a:p>
                <a:endParaRPr lang="en-US"/>
              </a:p>
            </p:txBody>
          </p:sp>
          <p:sp>
            <p:nvSpPr>
              <p:cNvPr id="33" name="Freeform: Shape 309">
                <a:extLst>
                  <a:ext uri="{FF2B5EF4-FFF2-40B4-BE49-F238E27FC236}">
                    <a16:creationId xmlns:a16="http://schemas.microsoft.com/office/drawing/2014/main" id="{097558BC-49BD-4D11-BC2C-3DE53423F85D}"/>
                  </a:ext>
                </a:extLst>
              </p:cNvPr>
              <p:cNvSpPr/>
              <p:nvPr/>
            </p:nvSpPr>
            <p:spPr>
              <a:xfrm>
                <a:off x="9736285" y="4628057"/>
                <a:ext cx="106960" cy="118479"/>
              </a:xfrm>
              <a:custGeom>
                <a:avLst/>
                <a:gdLst>
                  <a:gd name="connsiteX0" fmla="*/ 61089 w 106960"/>
                  <a:gd name="connsiteY0" fmla="*/ 67529 h 118479"/>
                  <a:gd name="connsiteX1" fmla="*/ 61089 w 106960"/>
                  <a:gd name="connsiteY1" fmla="*/ 107310 h 118479"/>
                  <a:gd name="connsiteX2" fmla="*/ 76821 w 106960"/>
                  <a:gd name="connsiteY2" fmla="*/ 107310 h 118479"/>
                  <a:gd name="connsiteX3" fmla="*/ 76821 w 106960"/>
                  <a:gd name="connsiteY3" fmla="*/ 118479 h 118479"/>
                  <a:gd name="connsiteX4" fmla="*/ 31134 w 106960"/>
                  <a:gd name="connsiteY4" fmla="*/ 118479 h 118479"/>
                  <a:gd name="connsiteX5" fmla="*/ 31134 w 106960"/>
                  <a:gd name="connsiteY5" fmla="*/ 107292 h 118479"/>
                  <a:gd name="connsiteX6" fmla="*/ 46865 w 106960"/>
                  <a:gd name="connsiteY6" fmla="*/ 107292 h 118479"/>
                  <a:gd name="connsiteX7" fmla="*/ 46865 w 106960"/>
                  <a:gd name="connsiteY7" fmla="*/ 67860 h 118479"/>
                  <a:gd name="connsiteX8" fmla="*/ 13028 w 106960"/>
                  <a:gd name="connsiteY8" fmla="*/ 11169 h 118479"/>
                  <a:gd name="connsiteX9" fmla="*/ 0 w 106960"/>
                  <a:gd name="connsiteY9" fmla="*/ 11169 h 118479"/>
                  <a:gd name="connsiteX10" fmla="*/ 0 w 106960"/>
                  <a:gd name="connsiteY10" fmla="*/ 0 h 118479"/>
                  <a:gd name="connsiteX11" fmla="*/ 41805 w 106960"/>
                  <a:gd name="connsiteY11" fmla="*/ 0 h 118479"/>
                  <a:gd name="connsiteX12" fmla="*/ 41805 w 106960"/>
                  <a:gd name="connsiteY12" fmla="*/ 10838 h 118479"/>
                  <a:gd name="connsiteX13" fmla="*/ 28613 w 106960"/>
                  <a:gd name="connsiteY13" fmla="*/ 10838 h 118479"/>
                  <a:gd name="connsiteX14" fmla="*/ 54851 w 106960"/>
                  <a:gd name="connsiteY14" fmla="*/ 54501 h 118479"/>
                  <a:gd name="connsiteX15" fmla="*/ 80410 w 106960"/>
                  <a:gd name="connsiteY15" fmla="*/ 10838 h 118479"/>
                  <a:gd name="connsiteX16" fmla="*/ 67363 w 106960"/>
                  <a:gd name="connsiteY16" fmla="*/ 10838 h 118479"/>
                  <a:gd name="connsiteX17" fmla="*/ 67363 w 106960"/>
                  <a:gd name="connsiteY17" fmla="*/ 0 h 118479"/>
                  <a:gd name="connsiteX18" fmla="*/ 106961 w 106960"/>
                  <a:gd name="connsiteY18" fmla="*/ 0 h 118479"/>
                  <a:gd name="connsiteX19" fmla="*/ 106961 w 106960"/>
                  <a:gd name="connsiteY19" fmla="*/ 11169 h 118479"/>
                  <a:gd name="connsiteX20" fmla="*/ 93933 w 106960"/>
                  <a:gd name="connsiteY20" fmla="*/ 11169 h 118479"/>
                  <a:gd name="connsiteX21" fmla="*/ 61089 w 106960"/>
                  <a:gd name="connsiteY21" fmla="*/ 6752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6960" h="118479">
                    <a:moveTo>
                      <a:pt x="61089" y="67529"/>
                    </a:moveTo>
                    <a:lnTo>
                      <a:pt x="61089" y="107310"/>
                    </a:lnTo>
                    <a:lnTo>
                      <a:pt x="76821" y="107310"/>
                    </a:lnTo>
                    <a:lnTo>
                      <a:pt x="76821" y="118479"/>
                    </a:lnTo>
                    <a:lnTo>
                      <a:pt x="31134" y="118479"/>
                    </a:lnTo>
                    <a:lnTo>
                      <a:pt x="31134" y="107292"/>
                    </a:lnTo>
                    <a:lnTo>
                      <a:pt x="46865" y="107292"/>
                    </a:lnTo>
                    <a:lnTo>
                      <a:pt x="46865" y="67860"/>
                    </a:lnTo>
                    <a:lnTo>
                      <a:pt x="13028" y="11169"/>
                    </a:lnTo>
                    <a:lnTo>
                      <a:pt x="0" y="11169"/>
                    </a:lnTo>
                    <a:lnTo>
                      <a:pt x="0" y="0"/>
                    </a:lnTo>
                    <a:lnTo>
                      <a:pt x="41805" y="0"/>
                    </a:lnTo>
                    <a:lnTo>
                      <a:pt x="41805" y="10838"/>
                    </a:lnTo>
                    <a:lnTo>
                      <a:pt x="28613" y="10838"/>
                    </a:lnTo>
                    <a:lnTo>
                      <a:pt x="54851" y="54501"/>
                    </a:lnTo>
                    <a:lnTo>
                      <a:pt x="80410" y="10838"/>
                    </a:lnTo>
                    <a:lnTo>
                      <a:pt x="67363" y="10838"/>
                    </a:lnTo>
                    <a:lnTo>
                      <a:pt x="67363" y="0"/>
                    </a:lnTo>
                    <a:lnTo>
                      <a:pt x="106961" y="0"/>
                    </a:lnTo>
                    <a:lnTo>
                      <a:pt x="106961" y="11169"/>
                    </a:lnTo>
                    <a:lnTo>
                      <a:pt x="93933" y="11169"/>
                    </a:lnTo>
                    <a:lnTo>
                      <a:pt x="61089" y="67529"/>
                    </a:lnTo>
                    <a:close/>
                  </a:path>
                </a:pathLst>
              </a:custGeom>
              <a:grpFill/>
              <a:ln w="9525" cap="flat">
                <a:solidFill>
                  <a:schemeClr val="bg1"/>
                </a:solidFill>
                <a:prstDash val="solid"/>
                <a:miter/>
              </a:ln>
            </p:spPr>
            <p:txBody>
              <a:bodyPr rtlCol="0" anchor="ctr"/>
              <a:lstStyle/>
              <a:p>
                <a:endParaRPr lang="en-US"/>
              </a:p>
            </p:txBody>
          </p:sp>
        </p:grpSp>
        <p:sp>
          <p:nvSpPr>
            <p:cNvPr id="12" name="Freeform: Shape 310">
              <a:extLst>
                <a:ext uri="{FF2B5EF4-FFF2-40B4-BE49-F238E27FC236}">
                  <a16:creationId xmlns:a16="http://schemas.microsoft.com/office/drawing/2014/main" id="{3AD3FD1F-ED4E-41A4-A52F-36BA98470D74}"/>
                </a:ext>
              </a:extLst>
            </p:cNvPr>
            <p:cNvSpPr/>
            <p:nvPr/>
          </p:nvSpPr>
          <p:spPr>
            <a:xfrm>
              <a:off x="8940953" y="4442988"/>
              <a:ext cx="722154" cy="11279"/>
            </a:xfrm>
            <a:custGeom>
              <a:avLst/>
              <a:gdLst>
                <a:gd name="connsiteX0" fmla="*/ 0 w 722154"/>
                <a:gd name="connsiteY0" fmla="*/ 0 h 11279"/>
                <a:gd name="connsiteX1" fmla="*/ 722154 w 722154"/>
                <a:gd name="connsiteY1" fmla="*/ 0 h 11279"/>
                <a:gd name="connsiteX2" fmla="*/ 722154 w 722154"/>
                <a:gd name="connsiteY2" fmla="*/ 11279 h 11279"/>
                <a:gd name="connsiteX3" fmla="*/ 0 w 722154"/>
                <a:gd name="connsiteY3" fmla="*/ 11279 h 11279"/>
              </a:gdLst>
              <a:ahLst/>
              <a:cxnLst>
                <a:cxn ang="0">
                  <a:pos x="connsiteX0" y="connsiteY0"/>
                </a:cxn>
                <a:cxn ang="0">
                  <a:pos x="connsiteX1" y="connsiteY1"/>
                </a:cxn>
                <a:cxn ang="0">
                  <a:pos x="connsiteX2" y="connsiteY2"/>
                </a:cxn>
                <a:cxn ang="0">
                  <a:pos x="connsiteX3" y="connsiteY3"/>
                </a:cxn>
              </a:cxnLst>
              <a:rect l="l" t="t" r="r" b="b"/>
              <a:pathLst>
                <a:path w="722154" h="11279">
                  <a:moveTo>
                    <a:pt x="0" y="0"/>
                  </a:moveTo>
                  <a:lnTo>
                    <a:pt x="722154" y="0"/>
                  </a:lnTo>
                  <a:lnTo>
                    <a:pt x="722154" y="11279"/>
                  </a:lnTo>
                  <a:lnTo>
                    <a:pt x="0" y="11279"/>
                  </a:lnTo>
                  <a:close/>
                </a:path>
              </a:pathLst>
            </a:custGeom>
            <a:grpFill/>
            <a:ln w="9525" cap="flat">
              <a:solidFill>
                <a:schemeClr val="bg1"/>
              </a:solidFill>
              <a:prstDash val="solid"/>
              <a:miter/>
            </a:ln>
          </p:spPr>
          <p:txBody>
            <a:bodyPr rtlCol="0" anchor="ctr"/>
            <a:lstStyle/>
            <a:p>
              <a:endParaRPr lang="en-US"/>
            </a:p>
          </p:txBody>
        </p:sp>
        <p:sp>
          <p:nvSpPr>
            <p:cNvPr id="13" name="Freeform: Shape 311">
              <a:extLst>
                <a:ext uri="{FF2B5EF4-FFF2-40B4-BE49-F238E27FC236}">
                  <a16:creationId xmlns:a16="http://schemas.microsoft.com/office/drawing/2014/main" id="{63298801-AD84-4458-B288-6CB1CB17B34D}"/>
                </a:ext>
              </a:extLst>
            </p:cNvPr>
            <p:cNvSpPr/>
            <p:nvPr/>
          </p:nvSpPr>
          <p:spPr>
            <a:xfrm>
              <a:off x="9077445" y="3713584"/>
              <a:ext cx="169521" cy="169521"/>
            </a:xfrm>
            <a:custGeom>
              <a:avLst/>
              <a:gdLst>
                <a:gd name="connsiteX0" fmla="*/ 84752 w 169521"/>
                <a:gd name="connsiteY0" fmla="*/ 169521 h 169521"/>
                <a:gd name="connsiteX1" fmla="*/ 0 w 169521"/>
                <a:gd name="connsiteY1" fmla="*/ 84752 h 169521"/>
                <a:gd name="connsiteX2" fmla="*/ 84752 w 169521"/>
                <a:gd name="connsiteY2" fmla="*/ 0 h 169521"/>
                <a:gd name="connsiteX3" fmla="*/ 169522 w 169521"/>
                <a:gd name="connsiteY3" fmla="*/ 84770 h 169521"/>
                <a:gd name="connsiteX4" fmla="*/ 84752 w 169521"/>
                <a:gd name="connsiteY4" fmla="*/ 169521 h 169521"/>
                <a:gd name="connsiteX5" fmla="*/ 84752 w 169521"/>
                <a:gd name="connsiteY5" fmla="*/ 11279 h 169521"/>
                <a:gd name="connsiteX6" fmla="*/ 11279 w 169521"/>
                <a:gd name="connsiteY6" fmla="*/ 84752 h 169521"/>
                <a:gd name="connsiteX7" fmla="*/ 84752 w 169521"/>
                <a:gd name="connsiteY7" fmla="*/ 158224 h 169521"/>
                <a:gd name="connsiteX8" fmla="*/ 158224 w 169521"/>
                <a:gd name="connsiteY8" fmla="*/ 84752 h 169521"/>
                <a:gd name="connsiteX9" fmla="*/ 84752 w 169521"/>
                <a:gd name="connsiteY9" fmla="*/ 11279 h 169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521" h="169521">
                  <a:moveTo>
                    <a:pt x="84752" y="169521"/>
                  </a:moveTo>
                  <a:cubicBezTo>
                    <a:pt x="38015" y="169521"/>
                    <a:pt x="0" y="131507"/>
                    <a:pt x="0" y="84752"/>
                  </a:cubicBezTo>
                  <a:cubicBezTo>
                    <a:pt x="0" y="37997"/>
                    <a:pt x="38015" y="0"/>
                    <a:pt x="84752" y="0"/>
                  </a:cubicBezTo>
                  <a:cubicBezTo>
                    <a:pt x="131488" y="0"/>
                    <a:pt x="169522" y="38015"/>
                    <a:pt x="169522" y="84770"/>
                  </a:cubicBezTo>
                  <a:cubicBezTo>
                    <a:pt x="169522" y="131525"/>
                    <a:pt x="131488" y="169521"/>
                    <a:pt x="84752" y="169521"/>
                  </a:cubicBezTo>
                  <a:close/>
                  <a:moveTo>
                    <a:pt x="84752" y="11279"/>
                  </a:moveTo>
                  <a:cubicBezTo>
                    <a:pt x="44235" y="11279"/>
                    <a:pt x="11279" y="44234"/>
                    <a:pt x="11279" y="84752"/>
                  </a:cubicBezTo>
                  <a:cubicBezTo>
                    <a:pt x="11279" y="125269"/>
                    <a:pt x="44235" y="158224"/>
                    <a:pt x="84752" y="158224"/>
                  </a:cubicBezTo>
                  <a:cubicBezTo>
                    <a:pt x="125269" y="158224"/>
                    <a:pt x="158224" y="125269"/>
                    <a:pt x="158224" y="84752"/>
                  </a:cubicBezTo>
                  <a:cubicBezTo>
                    <a:pt x="158224" y="44234"/>
                    <a:pt x="125269" y="11279"/>
                    <a:pt x="84752" y="11279"/>
                  </a:cubicBezTo>
                  <a:close/>
                </a:path>
              </a:pathLst>
            </a:custGeom>
            <a:grpFill/>
            <a:ln w="9525" cap="flat">
              <a:solidFill>
                <a:schemeClr val="bg1"/>
              </a:solidFill>
              <a:prstDash val="solid"/>
              <a:miter/>
            </a:ln>
          </p:spPr>
          <p:txBody>
            <a:bodyPr rtlCol="0" anchor="ctr"/>
            <a:lstStyle/>
            <a:p>
              <a:endParaRPr lang="en-US"/>
            </a:p>
          </p:txBody>
        </p:sp>
        <p:sp>
          <p:nvSpPr>
            <p:cNvPr id="14" name="Freeform: Shape 312">
              <a:extLst>
                <a:ext uri="{FF2B5EF4-FFF2-40B4-BE49-F238E27FC236}">
                  <a16:creationId xmlns:a16="http://schemas.microsoft.com/office/drawing/2014/main" id="{7E495A73-A9AF-4F46-B799-69CF7BEFA817}"/>
                </a:ext>
              </a:extLst>
            </p:cNvPr>
            <p:cNvSpPr/>
            <p:nvPr/>
          </p:nvSpPr>
          <p:spPr>
            <a:xfrm>
              <a:off x="9347856" y="3713584"/>
              <a:ext cx="169521" cy="169521"/>
            </a:xfrm>
            <a:custGeom>
              <a:avLst/>
              <a:gdLst>
                <a:gd name="connsiteX0" fmla="*/ 84770 w 169521"/>
                <a:gd name="connsiteY0" fmla="*/ 169521 h 169521"/>
                <a:gd name="connsiteX1" fmla="*/ 0 w 169521"/>
                <a:gd name="connsiteY1" fmla="*/ 84752 h 169521"/>
                <a:gd name="connsiteX2" fmla="*/ 84770 w 169521"/>
                <a:gd name="connsiteY2" fmla="*/ 0 h 169521"/>
                <a:gd name="connsiteX3" fmla="*/ 169521 w 169521"/>
                <a:gd name="connsiteY3" fmla="*/ 84770 h 169521"/>
                <a:gd name="connsiteX4" fmla="*/ 84770 w 169521"/>
                <a:gd name="connsiteY4" fmla="*/ 169521 h 169521"/>
                <a:gd name="connsiteX5" fmla="*/ 84770 w 169521"/>
                <a:gd name="connsiteY5" fmla="*/ 11279 h 169521"/>
                <a:gd name="connsiteX6" fmla="*/ 11297 w 169521"/>
                <a:gd name="connsiteY6" fmla="*/ 84752 h 169521"/>
                <a:gd name="connsiteX7" fmla="*/ 84770 w 169521"/>
                <a:gd name="connsiteY7" fmla="*/ 158224 h 169521"/>
                <a:gd name="connsiteX8" fmla="*/ 158242 w 169521"/>
                <a:gd name="connsiteY8" fmla="*/ 84752 h 169521"/>
                <a:gd name="connsiteX9" fmla="*/ 84770 w 169521"/>
                <a:gd name="connsiteY9" fmla="*/ 11279 h 169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521" h="169521">
                  <a:moveTo>
                    <a:pt x="84770" y="169521"/>
                  </a:moveTo>
                  <a:cubicBezTo>
                    <a:pt x="38033" y="169521"/>
                    <a:pt x="0" y="131507"/>
                    <a:pt x="0" y="84752"/>
                  </a:cubicBezTo>
                  <a:cubicBezTo>
                    <a:pt x="0" y="37997"/>
                    <a:pt x="38033" y="0"/>
                    <a:pt x="84770" y="0"/>
                  </a:cubicBezTo>
                  <a:cubicBezTo>
                    <a:pt x="131507" y="0"/>
                    <a:pt x="169521" y="38015"/>
                    <a:pt x="169521" y="84770"/>
                  </a:cubicBezTo>
                  <a:cubicBezTo>
                    <a:pt x="169521" y="131525"/>
                    <a:pt x="131507" y="169521"/>
                    <a:pt x="84770" y="169521"/>
                  </a:cubicBezTo>
                  <a:close/>
                  <a:moveTo>
                    <a:pt x="84770" y="11279"/>
                  </a:moveTo>
                  <a:cubicBezTo>
                    <a:pt x="44253" y="11279"/>
                    <a:pt x="11297" y="44234"/>
                    <a:pt x="11297" y="84752"/>
                  </a:cubicBezTo>
                  <a:cubicBezTo>
                    <a:pt x="11297" y="125269"/>
                    <a:pt x="44253" y="158224"/>
                    <a:pt x="84770" y="158224"/>
                  </a:cubicBezTo>
                  <a:cubicBezTo>
                    <a:pt x="125287" y="158224"/>
                    <a:pt x="158242" y="125269"/>
                    <a:pt x="158242" y="84752"/>
                  </a:cubicBezTo>
                  <a:cubicBezTo>
                    <a:pt x="158242" y="44234"/>
                    <a:pt x="125269" y="11279"/>
                    <a:pt x="84770" y="11279"/>
                  </a:cubicBezTo>
                  <a:close/>
                </a:path>
              </a:pathLst>
            </a:custGeom>
            <a:grpFill/>
            <a:ln w="9525" cap="flat">
              <a:solidFill>
                <a:schemeClr val="bg1"/>
              </a:solidFill>
              <a:prstDash val="solid"/>
              <a:miter/>
            </a:ln>
          </p:spPr>
          <p:txBody>
            <a:bodyPr rtlCol="0" anchor="ctr"/>
            <a:lstStyle/>
            <a:p>
              <a:endParaRPr lang="en-US"/>
            </a:p>
          </p:txBody>
        </p:sp>
        <p:sp>
          <p:nvSpPr>
            <p:cNvPr id="15" name="Freeform: Shape 313">
              <a:extLst>
                <a:ext uri="{FF2B5EF4-FFF2-40B4-BE49-F238E27FC236}">
                  <a16:creationId xmlns:a16="http://schemas.microsoft.com/office/drawing/2014/main" id="{4BD39BFF-D211-4C92-8247-5A31857518EA}"/>
                </a:ext>
              </a:extLst>
            </p:cNvPr>
            <p:cNvSpPr/>
            <p:nvPr/>
          </p:nvSpPr>
          <p:spPr>
            <a:xfrm>
              <a:off x="9394887" y="3809044"/>
              <a:ext cx="75477" cy="29863"/>
            </a:xfrm>
            <a:custGeom>
              <a:avLst/>
              <a:gdLst>
                <a:gd name="connsiteX0" fmla="*/ 37739 w 75477"/>
                <a:gd name="connsiteY0" fmla="*/ 29864 h 29863"/>
                <a:gd name="connsiteX1" fmla="*/ 0 w 75477"/>
                <a:gd name="connsiteY1" fmla="*/ 4140 h 29863"/>
                <a:gd name="connsiteX2" fmla="*/ 10506 w 75477"/>
                <a:gd name="connsiteY2" fmla="*/ 0 h 29863"/>
                <a:gd name="connsiteX3" fmla="*/ 37739 w 75477"/>
                <a:gd name="connsiteY3" fmla="*/ 18584 h 29863"/>
                <a:gd name="connsiteX4" fmla="*/ 64971 w 75477"/>
                <a:gd name="connsiteY4" fmla="*/ 0 h 29863"/>
                <a:gd name="connsiteX5" fmla="*/ 75478 w 75477"/>
                <a:gd name="connsiteY5" fmla="*/ 4140 h 29863"/>
                <a:gd name="connsiteX6" fmla="*/ 37739 w 75477"/>
                <a:gd name="connsiteY6" fmla="*/ 29864 h 29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77" h="29863">
                  <a:moveTo>
                    <a:pt x="37739" y="29864"/>
                  </a:moveTo>
                  <a:cubicBezTo>
                    <a:pt x="20976" y="29864"/>
                    <a:pt x="6164" y="19762"/>
                    <a:pt x="0" y="4140"/>
                  </a:cubicBezTo>
                  <a:lnTo>
                    <a:pt x="10506" y="0"/>
                  </a:lnTo>
                  <a:cubicBezTo>
                    <a:pt x="14941" y="11279"/>
                    <a:pt x="25632" y="18584"/>
                    <a:pt x="37739" y="18584"/>
                  </a:cubicBezTo>
                  <a:cubicBezTo>
                    <a:pt x="49846" y="18584"/>
                    <a:pt x="60518" y="11298"/>
                    <a:pt x="64971" y="0"/>
                  </a:cubicBezTo>
                  <a:lnTo>
                    <a:pt x="75478" y="4140"/>
                  </a:lnTo>
                  <a:cubicBezTo>
                    <a:pt x="69314" y="19762"/>
                    <a:pt x="54502" y="29864"/>
                    <a:pt x="37739" y="29864"/>
                  </a:cubicBezTo>
                  <a:close/>
                </a:path>
              </a:pathLst>
            </a:custGeom>
            <a:grpFill/>
            <a:ln w="9525" cap="flat">
              <a:solidFill>
                <a:schemeClr val="bg1"/>
              </a:solidFill>
              <a:prstDash val="solid"/>
              <a:miter/>
            </a:ln>
          </p:spPr>
          <p:txBody>
            <a:bodyPr rtlCol="0" anchor="ctr"/>
            <a:lstStyle/>
            <a:p>
              <a:endParaRPr lang="en-US"/>
            </a:p>
          </p:txBody>
        </p:sp>
        <p:sp>
          <p:nvSpPr>
            <p:cNvPr id="16" name="Freeform: Shape 314">
              <a:extLst>
                <a:ext uri="{FF2B5EF4-FFF2-40B4-BE49-F238E27FC236}">
                  <a16:creationId xmlns:a16="http://schemas.microsoft.com/office/drawing/2014/main" id="{24561FB4-1201-4A32-B36E-8273F171E68F}"/>
                </a:ext>
              </a:extLst>
            </p:cNvPr>
            <p:cNvSpPr/>
            <p:nvPr/>
          </p:nvSpPr>
          <p:spPr>
            <a:xfrm>
              <a:off x="9124458" y="3809044"/>
              <a:ext cx="75477" cy="29863"/>
            </a:xfrm>
            <a:custGeom>
              <a:avLst/>
              <a:gdLst>
                <a:gd name="connsiteX0" fmla="*/ 37739 w 75477"/>
                <a:gd name="connsiteY0" fmla="*/ 29864 h 29863"/>
                <a:gd name="connsiteX1" fmla="*/ 0 w 75477"/>
                <a:gd name="connsiteY1" fmla="*/ 4140 h 29863"/>
                <a:gd name="connsiteX2" fmla="*/ 10506 w 75477"/>
                <a:gd name="connsiteY2" fmla="*/ 0 h 29863"/>
                <a:gd name="connsiteX3" fmla="*/ 37739 w 75477"/>
                <a:gd name="connsiteY3" fmla="*/ 18584 h 29863"/>
                <a:gd name="connsiteX4" fmla="*/ 64971 w 75477"/>
                <a:gd name="connsiteY4" fmla="*/ 0 h 29863"/>
                <a:gd name="connsiteX5" fmla="*/ 75478 w 75477"/>
                <a:gd name="connsiteY5" fmla="*/ 4140 h 29863"/>
                <a:gd name="connsiteX6" fmla="*/ 37739 w 75477"/>
                <a:gd name="connsiteY6" fmla="*/ 29864 h 29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77" h="29863">
                  <a:moveTo>
                    <a:pt x="37739" y="29864"/>
                  </a:moveTo>
                  <a:cubicBezTo>
                    <a:pt x="20976" y="29864"/>
                    <a:pt x="6164" y="19762"/>
                    <a:pt x="0" y="4140"/>
                  </a:cubicBezTo>
                  <a:lnTo>
                    <a:pt x="10506" y="0"/>
                  </a:lnTo>
                  <a:cubicBezTo>
                    <a:pt x="14941" y="11279"/>
                    <a:pt x="25631" y="18584"/>
                    <a:pt x="37739" y="18584"/>
                  </a:cubicBezTo>
                  <a:cubicBezTo>
                    <a:pt x="49846" y="18584"/>
                    <a:pt x="60536" y="11298"/>
                    <a:pt x="64971" y="0"/>
                  </a:cubicBezTo>
                  <a:lnTo>
                    <a:pt x="75478" y="4140"/>
                  </a:lnTo>
                  <a:cubicBezTo>
                    <a:pt x="69314" y="19762"/>
                    <a:pt x="54520" y="29864"/>
                    <a:pt x="37739" y="29864"/>
                  </a:cubicBezTo>
                  <a:close/>
                </a:path>
              </a:pathLst>
            </a:custGeom>
            <a:grpFill/>
            <a:ln w="9525" cap="flat">
              <a:solidFill>
                <a:schemeClr val="bg1"/>
              </a:solidFill>
              <a:prstDash val="solid"/>
              <a:miter/>
            </a:ln>
          </p:spPr>
          <p:txBody>
            <a:bodyPr rtlCol="0" anchor="ctr"/>
            <a:lstStyle/>
            <a:p>
              <a:endParaRPr lang="en-US"/>
            </a:p>
          </p:txBody>
        </p:sp>
        <p:sp>
          <p:nvSpPr>
            <p:cNvPr id="17" name="Freeform: Shape 315">
              <a:extLst>
                <a:ext uri="{FF2B5EF4-FFF2-40B4-BE49-F238E27FC236}">
                  <a16:creationId xmlns:a16="http://schemas.microsoft.com/office/drawing/2014/main" id="{B726E128-5E92-4095-98BA-F16A9F6EA95E}"/>
                </a:ext>
              </a:extLst>
            </p:cNvPr>
            <p:cNvSpPr/>
            <p:nvPr/>
          </p:nvSpPr>
          <p:spPr>
            <a:xfrm>
              <a:off x="9137099" y="4098020"/>
              <a:ext cx="337074" cy="356265"/>
            </a:xfrm>
            <a:custGeom>
              <a:avLst/>
              <a:gdLst>
                <a:gd name="connsiteX0" fmla="*/ 252562 w 337074"/>
                <a:gd name="connsiteY0" fmla="*/ 356266 h 356265"/>
                <a:gd name="connsiteX1" fmla="*/ 184867 w 337074"/>
                <a:gd name="connsiteY1" fmla="*/ 356266 h 356265"/>
                <a:gd name="connsiteX2" fmla="*/ 184867 w 337074"/>
                <a:gd name="connsiteY2" fmla="*/ 215228 h 356265"/>
                <a:gd name="connsiteX3" fmla="*/ 151066 w 337074"/>
                <a:gd name="connsiteY3" fmla="*/ 215228 h 356265"/>
                <a:gd name="connsiteX4" fmla="*/ 151029 w 337074"/>
                <a:gd name="connsiteY4" fmla="*/ 356266 h 356265"/>
                <a:gd name="connsiteX5" fmla="*/ 77686 w 337074"/>
                <a:gd name="connsiteY5" fmla="*/ 356266 h 356265"/>
                <a:gd name="connsiteX6" fmla="*/ 77686 w 337074"/>
                <a:gd name="connsiteY6" fmla="*/ 131249 h 356265"/>
                <a:gd name="connsiteX7" fmla="*/ 77778 w 337074"/>
                <a:gd name="connsiteY7" fmla="*/ 130090 h 356265"/>
                <a:gd name="connsiteX8" fmla="*/ 0 w 337074"/>
                <a:gd name="connsiteY8" fmla="*/ 44105 h 356265"/>
                <a:gd name="connsiteX9" fmla="*/ 48246 w 337074"/>
                <a:gd name="connsiteY9" fmla="*/ 55 h 356265"/>
                <a:gd name="connsiteX10" fmla="*/ 96160 w 337074"/>
                <a:gd name="connsiteY10" fmla="*/ 53379 h 356265"/>
                <a:gd name="connsiteX11" fmla="*/ 104219 w 337074"/>
                <a:gd name="connsiteY11" fmla="*/ 61254 h 356265"/>
                <a:gd name="connsiteX12" fmla="*/ 169098 w 337074"/>
                <a:gd name="connsiteY12" fmla="*/ 85966 h 356265"/>
                <a:gd name="connsiteX13" fmla="*/ 241890 w 337074"/>
                <a:gd name="connsiteY13" fmla="*/ 53379 h 356265"/>
                <a:gd name="connsiteX14" fmla="*/ 289510 w 337074"/>
                <a:gd name="connsiteY14" fmla="*/ 0 h 356265"/>
                <a:gd name="connsiteX15" fmla="*/ 337074 w 337074"/>
                <a:gd name="connsiteY15" fmla="*/ 44234 h 356265"/>
                <a:gd name="connsiteX16" fmla="*/ 252562 w 337074"/>
                <a:gd name="connsiteY16" fmla="*/ 134322 h 356265"/>
                <a:gd name="connsiteX17" fmla="*/ 252562 w 337074"/>
                <a:gd name="connsiteY17" fmla="*/ 356266 h 356265"/>
                <a:gd name="connsiteX18" fmla="*/ 196147 w 337074"/>
                <a:gd name="connsiteY18" fmla="*/ 344968 h 356265"/>
                <a:gd name="connsiteX19" fmla="*/ 241283 w 337074"/>
                <a:gd name="connsiteY19" fmla="*/ 344968 h 356265"/>
                <a:gd name="connsiteX20" fmla="*/ 241283 w 337074"/>
                <a:gd name="connsiteY20" fmla="*/ 131231 h 356265"/>
                <a:gd name="connsiteX21" fmla="*/ 244963 w 337074"/>
                <a:gd name="connsiteY21" fmla="*/ 125931 h 356265"/>
                <a:gd name="connsiteX22" fmla="*/ 321084 w 337074"/>
                <a:gd name="connsiteY22" fmla="*/ 44786 h 356265"/>
                <a:gd name="connsiteX23" fmla="*/ 290246 w 337074"/>
                <a:gd name="connsiteY23" fmla="*/ 16119 h 356265"/>
                <a:gd name="connsiteX24" fmla="*/ 250298 w 337074"/>
                <a:gd name="connsiteY24" fmla="*/ 60905 h 356265"/>
                <a:gd name="connsiteX25" fmla="*/ 169098 w 337074"/>
                <a:gd name="connsiteY25" fmla="*/ 97264 h 356265"/>
                <a:gd name="connsiteX26" fmla="*/ 96712 w 337074"/>
                <a:gd name="connsiteY26" fmla="*/ 69682 h 356265"/>
                <a:gd name="connsiteX27" fmla="*/ 87751 w 337074"/>
                <a:gd name="connsiteY27" fmla="*/ 60905 h 356265"/>
                <a:gd name="connsiteX28" fmla="*/ 47436 w 337074"/>
                <a:gd name="connsiteY28" fmla="*/ 16063 h 356265"/>
                <a:gd name="connsiteX29" fmla="*/ 15880 w 337074"/>
                <a:gd name="connsiteY29" fmla="*/ 44878 h 356265"/>
                <a:gd name="connsiteX30" fmla="*/ 92609 w 337074"/>
                <a:gd name="connsiteY30" fmla="*/ 129685 h 356265"/>
                <a:gd name="connsiteX31" fmla="*/ 91321 w 337074"/>
                <a:gd name="connsiteY31" fmla="*/ 132960 h 356265"/>
                <a:gd name="connsiteX32" fmla="*/ 88947 w 337074"/>
                <a:gd name="connsiteY32" fmla="*/ 135739 h 356265"/>
                <a:gd name="connsiteX33" fmla="*/ 88947 w 337074"/>
                <a:gd name="connsiteY33" fmla="*/ 344986 h 356265"/>
                <a:gd name="connsiteX34" fmla="*/ 139731 w 337074"/>
                <a:gd name="connsiteY34" fmla="*/ 344986 h 356265"/>
                <a:gd name="connsiteX35" fmla="*/ 139731 w 337074"/>
                <a:gd name="connsiteY35" fmla="*/ 211676 h 356265"/>
                <a:gd name="connsiteX36" fmla="*/ 146061 w 337074"/>
                <a:gd name="connsiteY36" fmla="*/ 203948 h 356265"/>
                <a:gd name="connsiteX37" fmla="*/ 195613 w 337074"/>
                <a:gd name="connsiteY37" fmla="*/ 203948 h 356265"/>
                <a:gd name="connsiteX38" fmla="*/ 197159 w 337074"/>
                <a:gd name="connsiteY38" fmla="*/ 207242 h 356265"/>
                <a:gd name="connsiteX39" fmla="*/ 196147 w 337074"/>
                <a:gd name="connsiteY39" fmla="*/ 213590 h 356265"/>
                <a:gd name="connsiteX40" fmla="*/ 196147 w 337074"/>
                <a:gd name="connsiteY40" fmla="*/ 344968 h 35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37074" h="356265">
                  <a:moveTo>
                    <a:pt x="252562" y="356266"/>
                  </a:moveTo>
                  <a:lnTo>
                    <a:pt x="184867" y="356266"/>
                  </a:lnTo>
                  <a:lnTo>
                    <a:pt x="184867" y="215228"/>
                  </a:lnTo>
                  <a:lnTo>
                    <a:pt x="151066" y="215228"/>
                  </a:lnTo>
                  <a:lnTo>
                    <a:pt x="151029" y="356266"/>
                  </a:lnTo>
                  <a:lnTo>
                    <a:pt x="77686" y="356266"/>
                  </a:lnTo>
                  <a:lnTo>
                    <a:pt x="77686" y="131249"/>
                  </a:lnTo>
                  <a:cubicBezTo>
                    <a:pt x="77686" y="130863"/>
                    <a:pt x="77704" y="130476"/>
                    <a:pt x="77778" y="130090"/>
                  </a:cubicBezTo>
                  <a:lnTo>
                    <a:pt x="0" y="44105"/>
                  </a:lnTo>
                  <a:lnTo>
                    <a:pt x="48246" y="55"/>
                  </a:lnTo>
                  <a:lnTo>
                    <a:pt x="96160" y="53379"/>
                  </a:lnTo>
                  <a:cubicBezTo>
                    <a:pt x="98809" y="56342"/>
                    <a:pt x="101864" y="59157"/>
                    <a:pt x="104219" y="61254"/>
                  </a:cubicBezTo>
                  <a:cubicBezTo>
                    <a:pt x="122086" y="77189"/>
                    <a:pt x="145141" y="85966"/>
                    <a:pt x="169098" y="85966"/>
                  </a:cubicBezTo>
                  <a:cubicBezTo>
                    <a:pt x="196901" y="85966"/>
                    <a:pt x="223416" y="74079"/>
                    <a:pt x="241890" y="53379"/>
                  </a:cubicBezTo>
                  <a:lnTo>
                    <a:pt x="289510" y="0"/>
                  </a:lnTo>
                  <a:lnTo>
                    <a:pt x="337074" y="44234"/>
                  </a:lnTo>
                  <a:lnTo>
                    <a:pt x="252562" y="134322"/>
                  </a:lnTo>
                  <a:lnTo>
                    <a:pt x="252562" y="356266"/>
                  </a:lnTo>
                  <a:close/>
                  <a:moveTo>
                    <a:pt x="196147" y="344968"/>
                  </a:moveTo>
                  <a:lnTo>
                    <a:pt x="241283" y="344968"/>
                  </a:lnTo>
                  <a:lnTo>
                    <a:pt x="241283" y="131231"/>
                  </a:lnTo>
                  <a:cubicBezTo>
                    <a:pt x="241283" y="130255"/>
                    <a:pt x="241577" y="127293"/>
                    <a:pt x="244963" y="125931"/>
                  </a:cubicBezTo>
                  <a:lnTo>
                    <a:pt x="321084" y="44786"/>
                  </a:lnTo>
                  <a:lnTo>
                    <a:pt x="290246" y="16119"/>
                  </a:lnTo>
                  <a:lnTo>
                    <a:pt x="250298" y="60905"/>
                  </a:lnTo>
                  <a:cubicBezTo>
                    <a:pt x="229690" y="83997"/>
                    <a:pt x="200103" y="97245"/>
                    <a:pt x="169098" y="97264"/>
                  </a:cubicBezTo>
                  <a:cubicBezTo>
                    <a:pt x="142363" y="97264"/>
                    <a:pt x="116640" y="87475"/>
                    <a:pt x="96712" y="69682"/>
                  </a:cubicBezTo>
                  <a:cubicBezTo>
                    <a:pt x="94118" y="67363"/>
                    <a:pt x="90769" y="64290"/>
                    <a:pt x="87751" y="60905"/>
                  </a:cubicBezTo>
                  <a:lnTo>
                    <a:pt x="47436" y="16063"/>
                  </a:lnTo>
                  <a:lnTo>
                    <a:pt x="15880" y="44878"/>
                  </a:lnTo>
                  <a:lnTo>
                    <a:pt x="92609" y="129685"/>
                  </a:lnTo>
                  <a:lnTo>
                    <a:pt x="91321" y="132960"/>
                  </a:lnTo>
                  <a:cubicBezTo>
                    <a:pt x="90769" y="134359"/>
                    <a:pt x="89885" y="135205"/>
                    <a:pt x="88947" y="135739"/>
                  </a:cubicBezTo>
                  <a:lnTo>
                    <a:pt x="88947" y="344986"/>
                  </a:lnTo>
                  <a:lnTo>
                    <a:pt x="139731" y="344986"/>
                  </a:lnTo>
                  <a:lnTo>
                    <a:pt x="139731" y="211676"/>
                  </a:lnTo>
                  <a:cubicBezTo>
                    <a:pt x="139731" y="208696"/>
                    <a:pt x="141443" y="203948"/>
                    <a:pt x="146061" y="203948"/>
                  </a:cubicBezTo>
                  <a:lnTo>
                    <a:pt x="195613" y="203948"/>
                  </a:lnTo>
                  <a:lnTo>
                    <a:pt x="197159" y="207242"/>
                  </a:lnTo>
                  <a:cubicBezTo>
                    <a:pt x="198447" y="210057"/>
                    <a:pt x="197141" y="212302"/>
                    <a:pt x="196147" y="213590"/>
                  </a:cubicBezTo>
                  <a:lnTo>
                    <a:pt x="196147" y="344968"/>
                  </a:lnTo>
                  <a:close/>
                </a:path>
              </a:pathLst>
            </a:custGeom>
            <a:grpFill/>
            <a:ln w="9525" cap="flat">
              <a:solidFill>
                <a:schemeClr val="bg1"/>
              </a:solidFill>
              <a:prstDash val="solid"/>
              <a:miter/>
            </a:ln>
          </p:spPr>
          <p:txBody>
            <a:bodyPr rtlCol="0" anchor="ctr"/>
            <a:lstStyle/>
            <a:p>
              <a:endParaRPr lang="en-US"/>
            </a:p>
          </p:txBody>
        </p:sp>
        <p:grpSp>
          <p:nvGrpSpPr>
            <p:cNvPr id="18" name="Graphic 228">
              <a:extLst>
                <a:ext uri="{FF2B5EF4-FFF2-40B4-BE49-F238E27FC236}">
                  <a16:creationId xmlns:a16="http://schemas.microsoft.com/office/drawing/2014/main" id="{AEBC13CA-B4ED-4AAD-8E9C-8A8ADC1ECEDA}"/>
                </a:ext>
              </a:extLst>
            </p:cNvPr>
            <p:cNvGrpSpPr/>
            <p:nvPr/>
          </p:nvGrpSpPr>
          <p:grpSpPr>
            <a:xfrm>
              <a:off x="8995675" y="3929584"/>
              <a:ext cx="613151" cy="524719"/>
              <a:chOff x="8995675" y="3929584"/>
              <a:chExt cx="613151" cy="524719"/>
            </a:xfrm>
            <a:grpFill/>
          </p:grpSpPr>
          <p:sp>
            <p:nvSpPr>
              <p:cNvPr id="21" name="Freeform: Shape 317">
                <a:extLst>
                  <a:ext uri="{FF2B5EF4-FFF2-40B4-BE49-F238E27FC236}">
                    <a16:creationId xmlns:a16="http://schemas.microsoft.com/office/drawing/2014/main" id="{0E24B21D-5006-40AC-8612-C46417C00B03}"/>
                  </a:ext>
                </a:extLst>
              </p:cNvPr>
              <p:cNvSpPr/>
              <p:nvPr/>
            </p:nvSpPr>
            <p:spPr>
              <a:xfrm>
                <a:off x="9282461" y="4307599"/>
                <a:ext cx="46677" cy="5630"/>
              </a:xfrm>
              <a:custGeom>
                <a:avLst/>
                <a:gdLst>
                  <a:gd name="connsiteX0" fmla="*/ 700 w 46677"/>
                  <a:gd name="connsiteY0" fmla="*/ 0 h 5630"/>
                  <a:gd name="connsiteX1" fmla="*/ 0 w 46677"/>
                  <a:gd name="connsiteY1" fmla="*/ 2079 h 5630"/>
                  <a:gd name="connsiteX2" fmla="*/ 0 w 46677"/>
                  <a:gd name="connsiteY2" fmla="*/ 5630 h 5630"/>
                  <a:gd name="connsiteX3" fmla="*/ 45136 w 46677"/>
                  <a:gd name="connsiteY3" fmla="*/ 5630 h 5630"/>
                  <a:gd name="connsiteX4" fmla="*/ 45136 w 46677"/>
                  <a:gd name="connsiteY4" fmla="*/ 2079 h 5630"/>
                  <a:gd name="connsiteX5" fmla="*/ 46645 w 46677"/>
                  <a:gd name="connsiteY5" fmla="*/ 0 h 5630"/>
                  <a:gd name="connsiteX6" fmla="*/ 700 w 46677"/>
                  <a:gd name="connsiteY6" fmla="*/ 0 h 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77" h="5630">
                    <a:moveTo>
                      <a:pt x="700" y="0"/>
                    </a:moveTo>
                    <a:cubicBezTo>
                      <a:pt x="405" y="0"/>
                      <a:pt x="0" y="1803"/>
                      <a:pt x="0" y="2079"/>
                    </a:cubicBezTo>
                    <a:lnTo>
                      <a:pt x="0" y="5630"/>
                    </a:lnTo>
                    <a:lnTo>
                      <a:pt x="45136" y="5630"/>
                    </a:lnTo>
                    <a:lnTo>
                      <a:pt x="45136" y="2079"/>
                    </a:lnTo>
                    <a:cubicBezTo>
                      <a:pt x="45136" y="1785"/>
                      <a:pt x="46939" y="0"/>
                      <a:pt x="46645" y="0"/>
                    </a:cubicBezTo>
                    <a:lnTo>
                      <a:pt x="700" y="0"/>
                    </a:lnTo>
                    <a:close/>
                  </a:path>
                </a:pathLst>
              </a:custGeom>
              <a:grpFill/>
              <a:ln w="9525" cap="flat">
                <a:solidFill>
                  <a:schemeClr val="bg1"/>
                </a:solidFill>
                <a:prstDash val="solid"/>
                <a:miter/>
              </a:ln>
            </p:spPr>
            <p:txBody>
              <a:bodyPr rtlCol="0" anchor="ctr"/>
              <a:lstStyle/>
              <a:p>
                <a:endParaRPr lang="en-US"/>
              </a:p>
            </p:txBody>
          </p:sp>
          <p:sp>
            <p:nvSpPr>
              <p:cNvPr id="22" name="Freeform: Shape 318">
                <a:extLst>
                  <a:ext uri="{FF2B5EF4-FFF2-40B4-BE49-F238E27FC236}">
                    <a16:creationId xmlns:a16="http://schemas.microsoft.com/office/drawing/2014/main" id="{27088B23-D127-4AEB-A390-143B3939E3C5}"/>
                  </a:ext>
                </a:extLst>
              </p:cNvPr>
              <p:cNvSpPr/>
              <p:nvPr/>
            </p:nvSpPr>
            <p:spPr>
              <a:xfrm>
                <a:off x="8995675" y="3929602"/>
                <a:ext cx="307634" cy="524683"/>
              </a:xfrm>
              <a:custGeom>
                <a:avLst/>
                <a:gdLst>
                  <a:gd name="connsiteX0" fmla="*/ 224722 w 307634"/>
                  <a:gd name="connsiteY0" fmla="*/ 519034 h 524683"/>
                  <a:gd name="connsiteX1" fmla="*/ 224722 w 307634"/>
                  <a:gd name="connsiteY1" fmla="*/ 456050 h 524683"/>
                  <a:gd name="connsiteX2" fmla="*/ 219994 w 307634"/>
                  <a:gd name="connsiteY2" fmla="*/ 513385 h 524683"/>
                  <a:gd name="connsiteX3" fmla="*/ 126557 w 307634"/>
                  <a:gd name="connsiteY3" fmla="*/ 513385 h 524683"/>
                  <a:gd name="connsiteX4" fmla="*/ 80520 w 307634"/>
                  <a:gd name="connsiteY4" fmla="*/ 73325 h 524683"/>
                  <a:gd name="connsiteX5" fmla="*/ 50766 w 307634"/>
                  <a:gd name="connsiteY5" fmla="*/ 73325 h 524683"/>
                  <a:gd name="connsiteX6" fmla="*/ 50766 w 307634"/>
                  <a:gd name="connsiteY6" fmla="*/ 282076 h 524683"/>
                  <a:gd name="connsiteX7" fmla="*/ 11279 w 307634"/>
                  <a:gd name="connsiteY7" fmla="*/ 282076 h 524683"/>
                  <a:gd name="connsiteX8" fmla="*/ 11279 w 307634"/>
                  <a:gd name="connsiteY8" fmla="*/ 11279 h 524683"/>
                  <a:gd name="connsiteX9" fmla="*/ 288240 w 307634"/>
                  <a:gd name="connsiteY9" fmla="*/ 11279 h 524683"/>
                  <a:gd name="connsiteX10" fmla="*/ 296428 w 307634"/>
                  <a:gd name="connsiteY10" fmla="*/ 95129 h 524683"/>
                  <a:gd name="connsiteX11" fmla="*/ 307634 w 307634"/>
                  <a:gd name="connsiteY11" fmla="*/ 93694 h 524683"/>
                  <a:gd name="connsiteX12" fmla="*/ 298489 w 307634"/>
                  <a:gd name="connsiteY12" fmla="*/ 0 h 524683"/>
                  <a:gd name="connsiteX13" fmla="*/ 0 w 307634"/>
                  <a:gd name="connsiteY13" fmla="*/ 0 h 524683"/>
                  <a:gd name="connsiteX14" fmla="*/ 0 w 307634"/>
                  <a:gd name="connsiteY14" fmla="*/ 293374 h 524683"/>
                  <a:gd name="connsiteX15" fmla="*/ 62064 w 307634"/>
                  <a:gd name="connsiteY15" fmla="*/ 293374 h 524683"/>
                  <a:gd name="connsiteX16" fmla="*/ 62064 w 307634"/>
                  <a:gd name="connsiteY16" fmla="*/ 84623 h 524683"/>
                  <a:gd name="connsiteX17" fmla="*/ 70381 w 307634"/>
                  <a:gd name="connsiteY17" fmla="*/ 84623 h 524683"/>
                  <a:gd name="connsiteX18" fmla="*/ 116418 w 307634"/>
                  <a:gd name="connsiteY18" fmla="*/ 524683 h 524683"/>
                  <a:gd name="connsiteX19" fmla="*/ 230408 w 307634"/>
                  <a:gd name="connsiteY19" fmla="*/ 524683 h 524683"/>
                  <a:gd name="connsiteX20" fmla="*/ 230868 w 307634"/>
                  <a:gd name="connsiteY20" fmla="*/ 519034 h 524683"/>
                  <a:gd name="connsiteX21" fmla="*/ 224722 w 307634"/>
                  <a:gd name="connsiteY21" fmla="*/ 519034 h 524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07634" h="524683">
                    <a:moveTo>
                      <a:pt x="224722" y="519034"/>
                    </a:moveTo>
                    <a:lnTo>
                      <a:pt x="224722" y="456050"/>
                    </a:lnTo>
                    <a:lnTo>
                      <a:pt x="219994" y="513385"/>
                    </a:lnTo>
                    <a:lnTo>
                      <a:pt x="126557" y="513385"/>
                    </a:lnTo>
                    <a:lnTo>
                      <a:pt x="80520" y="73325"/>
                    </a:lnTo>
                    <a:lnTo>
                      <a:pt x="50766" y="73325"/>
                    </a:lnTo>
                    <a:lnTo>
                      <a:pt x="50766" y="282076"/>
                    </a:lnTo>
                    <a:lnTo>
                      <a:pt x="11279" y="282076"/>
                    </a:lnTo>
                    <a:lnTo>
                      <a:pt x="11279" y="11279"/>
                    </a:lnTo>
                    <a:lnTo>
                      <a:pt x="288240" y="11279"/>
                    </a:lnTo>
                    <a:lnTo>
                      <a:pt x="296428" y="95129"/>
                    </a:lnTo>
                    <a:cubicBezTo>
                      <a:pt x="300053" y="94301"/>
                      <a:pt x="303807" y="93878"/>
                      <a:pt x="307634" y="93694"/>
                    </a:cubicBezTo>
                    <a:lnTo>
                      <a:pt x="298489" y="0"/>
                    </a:lnTo>
                    <a:lnTo>
                      <a:pt x="0" y="0"/>
                    </a:lnTo>
                    <a:lnTo>
                      <a:pt x="0" y="293374"/>
                    </a:lnTo>
                    <a:lnTo>
                      <a:pt x="62064" y="293374"/>
                    </a:lnTo>
                    <a:lnTo>
                      <a:pt x="62064" y="84623"/>
                    </a:lnTo>
                    <a:lnTo>
                      <a:pt x="70381" y="84623"/>
                    </a:lnTo>
                    <a:lnTo>
                      <a:pt x="116418" y="524683"/>
                    </a:lnTo>
                    <a:lnTo>
                      <a:pt x="230408" y="524683"/>
                    </a:lnTo>
                    <a:lnTo>
                      <a:pt x="230868" y="519034"/>
                    </a:lnTo>
                    <a:lnTo>
                      <a:pt x="224722" y="519034"/>
                    </a:lnTo>
                    <a:close/>
                  </a:path>
                </a:pathLst>
              </a:custGeom>
              <a:grpFill/>
              <a:ln w="9525" cap="flat">
                <a:solidFill>
                  <a:schemeClr val="bg1"/>
                </a:solidFill>
                <a:prstDash val="solid"/>
                <a:miter/>
              </a:ln>
            </p:spPr>
            <p:txBody>
              <a:bodyPr rtlCol="0" anchor="ctr"/>
              <a:lstStyle/>
              <a:p>
                <a:endParaRPr lang="en-US"/>
              </a:p>
            </p:txBody>
          </p:sp>
          <p:sp>
            <p:nvSpPr>
              <p:cNvPr id="23" name="Freeform: Shape 319">
                <a:extLst>
                  <a:ext uri="{FF2B5EF4-FFF2-40B4-BE49-F238E27FC236}">
                    <a16:creationId xmlns:a16="http://schemas.microsoft.com/office/drawing/2014/main" id="{5F0857FB-CD53-4C89-AE4A-B93ABD0CDF56}"/>
                  </a:ext>
                </a:extLst>
              </p:cNvPr>
              <p:cNvSpPr/>
              <p:nvPr/>
            </p:nvSpPr>
            <p:spPr>
              <a:xfrm>
                <a:off x="9319096" y="3929584"/>
                <a:ext cx="289730" cy="524719"/>
              </a:xfrm>
              <a:custGeom>
                <a:avLst/>
                <a:gdLst>
                  <a:gd name="connsiteX0" fmla="*/ 227060 w 289730"/>
                  <a:gd name="connsiteY0" fmla="*/ 284265 h 524719"/>
                  <a:gd name="connsiteX1" fmla="*/ 289730 w 289730"/>
                  <a:gd name="connsiteY1" fmla="*/ 277991 h 524719"/>
                  <a:gd name="connsiteX2" fmla="*/ 267006 w 289730"/>
                  <a:gd name="connsiteY2" fmla="*/ 0 h 524719"/>
                  <a:gd name="connsiteX3" fmla="*/ 25282 w 289730"/>
                  <a:gd name="connsiteY3" fmla="*/ 0 h 524719"/>
                  <a:gd name="connsiteX4" fmla="*/ 0 w 289730"/>
                  <a:gd name="connsiteY4" fmla="*/ 94798 h 524719"/>
                  <a:gd name="connsiteX5" fmla="*/ 10783 w 289730"/>
                  <a:gd name="connsiteY5" fmla="*/ 98147 h 524719"/>
                  <a:gd name="connsiteX6" fmla="*/ 33948 w 289730"/>
                  <a:gd name="connsiteY6" fmla="*/ 11279 h 524719"/>
                  <a:gd name="connsiteX7" fmla="*/ 256610 w 289730"/>
                  <a:gd name="connsiteY7" fmla="*/ 11279 h 524719"/>
                  <a:gd name="connsiteX8" fmla="*/ 277587 w 289730"/>
                  <a:gd name="connsiteY8" fmla="*/ 267871 h 524719"/>
                  <a:gd name="connsiteX9" fmla="*/ 237382 w 289730"/>
                  <a:gd name="connsiteY9" fmla="*/ 271900 h 524719"/>
                  <a:gd name="connsiteX10" fmla="*/ 221134 w 289730"/>
                  <a:gd name="connsiteY10" fmla="*/ 73362 h 524719"/>
                  <a:gd name="connsiteX11" fmla="*/ 186192 w 289730"/>
                  <a:gd name="connsiteY11" fmla="*/ 73362 h 524719"/>
                  <a:gd name="connsiteX12" fmla="*/ 210186 w 289730"/>
                  <a:gd name="connsiteY12" fmla="*/ 372384 h 524719"/>
                  <a:gd name="connsiteX13" fmla="*/ 157194 w 289730"/>
                  <a:gd name="connsiteY13" fmla="*/ 372384 h 524719"/>
                  <a:gd name="connsiteX14" fmla="*/ 146503 w 289730"/>
                  <a:gd name="connsiteY14" fmla="*/ 513422 h 524719"/>
                  <a:gd name="connsiteX15" fmla="*/ 64898 w 289730"/>
                  <a:gd name="connsiteY15" fmla="*/ 513422 h 524719"/>
                  <a:gd name="connsiteX16" fmla="*/ 64898 w 289730"/>
                  <a:gd name="connsiteY16" fmla="*/ 519071 h 524719"/>
                  <a:gd name="connsiteX17" fmla="*/ 42357 w 289730"/>
                  <a:gd name="connsiteY17" fmla="*/ 519071 h 524719"/>
                  <a:gd name="connsiteX18" fmla="*/ 42781 w 289730"/>
                  <a:gd name="connsiteY18" fmla="*/ 524720 h 524719"/>
                  <a:gd name="connsiteX19" fmla="*/ 156955 w 289730"/>
                  <a:gd name="connsiteY19" fmla="*/ 524720 h 524719"/>
                  <a:gd name="connsiteX20" fmla="*/ 167645 w 289730"/>
                  <a:gd name="connsiteY20" fmla="*/ 383682 h 524719"/>
                  <a:gd name="connsiteX21" fmla="*/ 222386 w 289730"/>
                  <a:gd name="connsiteY21" fmla="*/ 383682 h 524719"/>
                  <a:gd name="connsiteX22" fmla="*/ 198392 w 289730"/>
                  <a:gd name="connsiteY22" fmla="*/ 84660 h 524719"/>
                  <a:gd name="connsiteX23" fmla="*/ 210702 w 289730"/>
                  <a:gd name="connsiteY23" fmla="*/ 84660 h 524719"/>
                  <a:gd name="connsiteX24" fmla="*/ 227060 w 289730"/>
                  <a:gd name="connsiteY24" fmla="*/ 284265 h 52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89730" h="524719">
                    <a:moveTo>
                      <a:pt x="227060" y="284265"/>
                    </a:moveTo>
                    <a:lnTo>
                      <a:pt x="289730" y="277991"/>
                    </a:lnTo>
                    <a:lnTo>
                      <a:pt x="267006" y="0"/>
                    </a:lnTo>
                    <a:lnTo>
                      <a:pt x="25282" y="0"/>
                    </a:lnTo>
                    <a:lnTo>
                      <a:pt x="0" y="94798"/>
                    </a:lnTo>
                    <a:cubicBezTo>
                      <a:pt x="3735" y="95589"/>
                      <a:pt x="7323" y="96730"/>
                      <a:pt x="10783" y="98147"/>
                    </a:cubicBezTo>
                    <a:lnTo>
                      <a:pt x="33948" y="11279"/>
                    </a:lnTo>
                    <a:lnTo>
                      <a:pt x="256610" y="11279"/>
                    </a:lnTo>
                    <a:lnTo>
                      <a:pt x="277587" y="267871"/>
                    </a:lnTo>
                    <a:lnTo>
                      <a:pt x="237382" y="271900"/>
                    </a:lnTo>
                    <a:lnTo>
                      <a:pt x="221134" y="73362"/>
                    </a:lnTo>
                    <a:lnTo>
                      <a:pt x="186192" y="73362"/>
                    </a:lnTo>
                    <a:lnTo>
                      <a:pt x="210186" y="372384"/>
                    </a:lnTo>
                    <a:lnTo>
                      <a:pt x="157194" y="372384"/>
                    </a:lnTo>
                    <a:lnTo>
                      <a:pt x="146503" y="513422"/>
                    </a:lnTo>
                    <a:lnTo>
                      <a:pt x="64898" y="513422"/>
                    </a:lnTo>
                    <a:lnTo>
                      <a:pt x="64898" y="519071"/>
                    </a:lnTo>
                    <a:lnTo>
                      <a:pt x="42357" y="519071"/>
                    </a:lnTo>
                    <a:lnTo>
                      <a:pt x="42781" y="524720"/>
                    </a:lnTo>
                    <a:lnTo>
                      <a:pt x="156955" y="524720"/>
                    </a:lnTo>
                    <a:lnTo>
                      <a:pt x="167645" y="383682"/>
                    </a:lnTo>
                    <a:lnTo>
                      <a:pt x="222386" y="383682"/>
                    </a:lnTo>
                    <a:lnTo>
                      <a:pt x="198392" y="84660"/>
                    </a:lnTo>
                    <a:lnTo>
                      <a:pt x="210702" y="84660"/>
                    </a:lnTo>
                    <a:lnTo>
                      <a:pt x="227060" y="284265"/>
                    </a:lnTo>
                    <a:close/>
                  </a:path>
                </a:pathLst>
              </a:custGeom>
              <a:grpFill/>
              <a:ln w="9525" cap="flat">
                <a:solidFill>
                  <a:schemeClr val="bg1"/>
                </a:solidFill>
                <a:prstDash val="solid"/>
                <a:miter/>
              </a:ln>
            </p:spPr>
            <p:txBody>
              <a:bodyPr rtlCol="0" anchor="ctr"/>
              <a:lstStyle/>
              <a:p>
                <a:endParaRPr lang="en-US"/>
              </a:p>
            </p:txBody>
          </p:sp>
        </p:grpSp>
        <p:sp>
          <p:nvSpPr>
            <p:cNvPr id="19" name="Freeform: Shape 320">
              <a:extLst>
                <a:ext uri="{FF2B5EF4-FFF2-40B4-BE49-F238E27FC236}">
                  <a16:creationId xmlns:a16="http://schemas.microsoft.com/office/drawing/2014/main" id="{FEE775DB-2A83-420F-9103-605EF38693EC}"/>
                </a:ext>
              </a:extLst>
            </p:cNvPr>
            <p:cNvSpPr/>
            <p:nvPr/>
          </p:nvSpPr>
          <p:spPr>
            <a:xfrm>
              <a:off x="9237822" y="4017372"/>
              <a:ext cx="136603" cy="136603"/>
            </a:xfrm>
            <a:custGeom>
              <a:avLst/>
              <a:gdLst>
                <a:gd name="connsiteX0" fmla="*/ 68302 w 136603"/>
                <a:gd name="connsiteY0" fmla="*/ 136603 h 136603"/>
                <a:gd name="connsiteX1" fmla="*/ 0 w 136603"/>
                <a:gd name="connsiteY1" fmla="*/ 68302 h 136603"/>
                <a:gd name="connsiteX2" fmla="*/ 68302 w 136603"/>
                <a:gd name="connsiteY2" fmla="*/ 0 h 136603"/>
                <a:gd name="connsiteX3" fmla="*/ 136604 w 136603"/>
                <a:gd name="connsiteY3" fmla="*/ 68302 h 136603"/>
                <a:gd name="connsiteX4" fmla="*/ 68302 w 136603"/>
                <a:gd name="connsiteY4" fmla="*/ 136603 h 136603"/>
                <a:gd name="connsiteX5" fmla="*/ 68302 w 136603"/>
                <a:gd name="connsiteY5" fmla="*/ 11279 h 136603"/>
                <a:gd name="connsiteX6" fmla="*/ 11279 w 136603"/>
                <a:gd name="connsiteY6" fmla="*/ 68302 h 136603"/>
                <a:gd name="connsiteX7" fmla="*/ 68302 w 136603"/>
                <a:gd name="connsiteY7" fmla="*/ 125324 h 136603"/>
                <a:gd name="connsiteX8" fmla="*/ 125324 w 136603"/>
                <a:gd name="connsiteY8" fmla="*/ 68302 h 136603"/>
                <a:gd name="connsiteX9" fmla="*/ 68302 w 136603"/>
                <a:gd name="connsiteY9" fmla="*/ 11279 h 136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6603" h="136603">
                  <a:moveTo>
                    <a:pt x="68302" y="136603"/>
                  </a:moveTo>
                  <a:cubicBezTo>
                    <a:pt x="30637" y="136603"/>
                    <a:pt x="0" y="105967"/>
                    <a:pt x="0" y="68302"/>
                  </a:cubicBezTo>
                  <a:cubicBezTo>
                    <a:pt x="0" y="30636"/>
                    <a:pt x="30637" y="0"/>
                    <a:pt x="68302" y="0"/>
                  </a:cubicBezTo>
                  <a:cubicBezTo>
                    <a:pt x="105967" y="0"/>
                    <a:pt x="136604" y="30636"/>
                    <a:pt x="136604" y="68302"/>
                  </a:cubicBezTo>
                  <a:cubicBezTo>
                    <a:pt x="136604" y="105967"/>
                    <a:pt x="105967" y="136603"/>
                    <a:pt x="68302" y="136603"/>
                  </a:cubicBezTo>
                  <a:close/>
                  <a:moveTo>
                    <a:pt x="68302" y="11279"/>
                  </a:moveTo>
                  <a:cubicBezTo>
                    <a:pt x="36856" y="11279"/>
                    <a:pt x="11279" y="36856"/>
                    <a:pt x="11279" y="68302"/>
                  </a:cubicBezTo>
                  <a:cubicBezTo>
                    <a:pt x="11279" y="99748"/>
                    <a:pt x="36856" y="125324"/>
                    <a:pt x="68302" y="125324"/>
                  </a:cubicBezTo>
                  <a:cubicBezTo>
                    <a:pt x="99748" y="125324"/>
                    <a:pt x="125324" y="99748"/>
                    <a:pt x="125324" y="68302"/>
                  </a:cubicBezTo>
                  <a:cubicBezTo>
                    <a:pt x="125324" y="36856"/>
                    <a:pt x="99748" y="11279"/>
                    <a:pt x="68302" y="11279"/>
                  </a:cubicBezTo>
                  <a:close/>
                </a:path>
              </a:pathLst>
            </a:custGeom>
            <a:grpFill/>
            <a:ln w="9525" cap="flat">
              <a:solidFill>
                <a:schemeClr val="bg1"/>
              </a:solidFill>
              <a:prstDash val="solid"/>
              <a:miter/>
            </a:ln>
          </p:spPr>
          <p:txBody>
            <a:bodyPr rtlCol="0" anchor="ctr"/>
            <a:lstStyle/>
            <a:p>
              <a:endParaRPr lang="en-US"/>
            </a:p>
          </p:txBody>
        </p:sp>
        <p:sp>
          <p:nvSpPr>
            <p:cNvPr id="20" name="Freeform: Shape 321">
              <a:extLst>
                <a:ext uri="{FF2B5EF4-FFF2-40B4-BE49-F238E27FC236}">
                  <a16:creationId xmlns:a16="http://schemas.microsoft.com/office/drawing/2014/main" id="{3801A95F-B6FC-4E81-B8A1-D4D12CECF828}"/>
                </a:ext>
              </a:extLst>
            </p:cNvPr>
            <p:cNvSpPr/>
            <p:nvPr/>
          </p:nvSpPr>
          <p:spPr>
            <a:xfrm>
              <a:off x="9275634" y="4091598"/>
              <a:ext cx="61015" cy="27600"/>
            </a:xfrm>
            <a:custGeom>
              <a:avLst/>
              <a:gdLst>
                <a:gd name="connsiteX0" fmla="*/ 30508 w 61015"/>
                <a:gd name="connsiteY0" fmla="*/ 27600 h 27600"/>
                <a:gd name="connsiteX1" fmla="*/ 0 w 61015"/>
                <a:gd name="connsiteY1" fmla="*/ 3202 h 27600"/>
                <a:gd name="connsiteX2" fmla="*/ 10820 w 61015"/>
                <a:gd name="connsiteY2" fmla="*/ 0 h 27600"/>
                <a:gd name="connsiteX3" fmla="*/ 30508 w 61015"/>
                <a:gd name="connsiteY3" fmla="*/ 16303 h 27600"/>
                <a:gd name="connsiteX4" fmla="*/ 50196 w 61015"/>
                <a:gd name="connsiteY4" fmla="*/ 0 h 27600"/>
                <a:gd name="connsiteX5" fmla="*/ 61015 w 61015"/>
                <a:gd name="connsiteY5" fmla="*/ 3202 h 27600"/>
                <a:gd name="connsiteX6" fmla="*/ 30508 w 61015"/>
                <a:gd name="connsiteY6" fmla="*/ 27600 h 2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015" h="27600">
                  <a:moveTo>
                    <a:pt x="30508" y="27600"/>
                  </a:moveTo>
                  <a:cubicBezTo>
                    <a:pt x="15365" y="27600"/>
                    <a:pt x="3496" y="15033"/>
                    <a:pt x="0" y="3202"/>
                  </a:cubicBezTo>
                  <a:lnTo>
                    <a:pt x="10820" y="0"/>
                  </a:lnTo>
                  <a:cubicBezTo>
                    <a:pt x="13138" y="7838"/>
                    <a:pt x="21326" y="16303"/>
                    <a:pt x="30508" y="16303"/>
                  </a:cubicBezTo>
                  <a:cubicBezTo>
                    <a:pt x="39690" y="16303"/>
                    <a:pt x="47878" y="7838"/>
                    <a:pt x="50196" y="0"/>
                  </a:cubicBezTo>
                  <a:lnTo>
                    <a:pt x="61015" y="3202"/>
                  </a:lnTo>
                  <a:cubicBezTo>
                    <a:pt x="57501" y="15033"/>
                    <a:pt x="45633" y="27600"/>
                    <a:pt x="30508" y="27600"/>
                  </a:cubicBezTo>
                  <a:close/>
                </a:path>
              </a:pathLst>
            </a:custGeom>
            <a:grpFill/>
            <a:ln w="9525" cap="flat">
              <a:solidFill>
                <a:schemeClr val="bg1"/>
              </a:solidFill>
              <a:prstDash val="solid"/>
              <a:miter/>
            </a:ln>
          </p:spPr>
          <p:txBody>
            <a:bodyPr rtlCol="0" anchor="ctr"/>
            <a:lstStyle/>
            <a:p>
              <a:endParaRPr lang="en-US"/>
            </a:p>
          </p:txBody>
        </p:sp>
      </p:grpSp>
    </p:spTree>
    <p:extLst>
      <p:ext uri="{BB962C8B-B14F-4D97-AF65-F5344CB8AC3E}">
        <p14:creationId xmlns:p14="http://schemas.microsoft.com/office/powerpoint/2010/main" val="26616993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27956-8E02-4179-9BB6-EDA201ED5278}"/>
              </a:ext>
            </a:extLst>
          </p:cNvPr>
          <p:cNvSpPr>
            <a:spLocks noGrp="1"/>
          </p:cNvSpPr>
          <p:nvPr>
            <p:ph type="title"/>
          </p:nvPr>
        </p:nvSpPr>
        <p:spPr/>
        <p:txBody>
          <a:bodyPr/>
          <a:lstStyle/>
          <a:p>
            <a:r>
              <a:rPr lang="en-US" dirty="0"/>
              <a:t>Common destinations, multiple, different pathways</a:t>
            </a:r>
            <a:endParaRPr lang="en-GB" dirty="0"/>
          </a:p>
        </p:txBody>
      </p:sp>
      <p:sp>
        <p:nvSpPr>
          <p:cNvPr id="4" name="Arrow: Right 3">
            <a:extLst>
              <a:ext uri="{FF2B5EF4-FFF2-40B4-BE49-F238E27FC236}">
                <a16:creationId xmlns:a16="http://schemas.microsoft.com/office/drawing/2014/main" id="{5E8B0A19-71CD-4CF2-A757-06DBCC4404DF}"/>
              </a:ext>
            </a:extLst>
          </p:cNvPr>
          <p:cNvSpPr/>
          <p:nvPr/>
        </p:nvSpPr>
        <p:spPr>
          <a:xfrm>
            <a:off x="1378170" y="1105785"/>
            <a:ext cx="9408111" cy="1116419"/>
          </a:xfrm>
          <a:prstGeom prst="rightArrow">
            <a:avLst/>
          </a:prstGeom>
          <a:solidFill>
            <a:schemeClr val="accent6">
              <a:lumMod val="20000"/>
              <a:lumOff val="80000"/>
            </a:schemeClr>
          </a:solidFill>
          <a:ln w="25400" cap="flat" cmpd="sng" algn="ctr">
            <a:noFill/>
            <a:prstDash val="solid"/>
          </a:ln>
          <a:effectLst/>
        </p:spPr>
        <p:txBody>
          <a:bodyPr rtlCol="0" anchor="ctr"/>
          <a:lstStyle/>
          <a:p>
            <a:pPr marL="0" marR="0" lvl="0" indent="0" defTabSz="914400" eaLnBrk="0" fontAlgn="auto" latinLnBrk="0" hangingPunct="0">
              <a:lnSpc>
                <a:spcPct val="100000"/>
              </a:lnSpc>
              <a:spcBef>
                <a:spcPts val="0"/>
              </a:spcBef>
              <a:spcAft>
                <a:spcPts val="600"/>
              </a:spcAft>
              <a:buClrTx/>
              <a:buSzTx/>
              <a:buFontTx/>
              <a:buNone/>
              <a:tabLst/>
              <a:defRPr/>
            </a:pPr>
            <a:r>
              <a:rPr kumimoji="0" lang="en-US" b="0" i="0" u="none" strike="noStrike" kern="0" cap="none" spc="0" normalizeH="0" baseline="0" noProof="0" dirty="0">
                <a:ln>
                  <a:noFill/>
                </a:ln>
                <a:solidFill>
                  <a:schemeClr val="accent6">
                    <a:lumMod val="50000"/>
                  </a:schemeClr>
                </a:solidFill>
                <a:effectLst/>
                <a:uLnTx/>
                <a:uFillTx/>
                <a:latin typeface="Calibri"/>
                <a:ea typeface="MS PGothic" pitchFamily="34" charset="-128"/>
                <a:cs typeface="+mn-cs"/>
              </a:rPr>
              <a:t>…..efficient, low-carbon, sustainable livestock production that supports rather than harms the environment…..</a:t>
            </a:r>
          </a:p>
        </p:txBody>
      </p:sp>
      <p:sp>
        <p:nvSpPr>
          <p:cNvPr id="5" name="Arrow: Right 4">
            <a:extLst>
              <a:ext uri="{FF2B5EF4-FFF2-40B4-BE49-F238E27FC236}">
                <a16:creationId xmlns:a16="http://schemas.microsoft.com/office/drawing/2014/main" id="{5BA634D4-BA17-481E-9E38-A6E6FD2D8349}"/>
              </a:ext>
            </a:extLst>
          </p:cNvPr>
          <p:cNvSpPr/>
          <p:nvPr/>
        </p:nvSpPr>
        <p:spPr>
          <a:xfrm>
            <a:off x="1378171" y="2232481"/>
            <a:ext cx="9408110" cy="1116419"/>
          </a:xfrm>
          <a:prstGeom prst="rightArrow">
            <a:avLst/>
          </a:prstGeom>
          <a:solidFill>
            <a:schemeClr val="accent1">
              <a:lumMod val="20000"/>
              <a:lumOff val="80000"/>
            </a:schemeClr>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chemeClr val="accent1">
                    <a:lumMod val="50000"/>
                  </a:schemeClr>
                </a:solidFill>
                <a:effectLst/>
                <a:uLnTx/>
                <a:uFillTx/>
                <a:latin typeface="Calibri"/>
                <a:ea typeface="+mn-ea"/>
                <a:cs typeface="+mn-cs"/>
              </a:rPr>
              <a:t>…..inclusive, fair, equitable livestock systems……</a:t>
            </a:r>
            <a:endParaRPr kumimoji="0" lang="en-GB" b="0" i="0" u="none" strike="noStrike" kern="0" cap="none" spc="0" normalizeH="0" baseline="0" noProof="0" dirty="0">
              <a:ln>
                <a:noFill/>
              </a:ln>
              <a:solidFill>
                <a:schemeClr val="accent1">
                  <a:lumMod val="50000"/>
                </a:schemeClr>
              </a:solidFill>
              <a:effectLst/>
              <a:uLnTx/>
              <a:uFillTx/>
              <a:latin typeface="Calibri"/>
              <a:ea typeface="+mn-ea"/>
              <a:cs typeface="+mn-cs"/>
            </a:endParaRPr>
          </a:p>
        </p:txBody>
      </p:sp>
      <p:sp>
        <p:nvSpPr>
          <p:cNvPr id="6" name="Arrow: Right 5">
            <a:extLst>
              <a:ext uri="{FF2B5EF4-FFF2-40B4-BE49-F238E27FC236}">
                <a16:creationId xmlns:a16="http://schemas.microsoft.com/office/drawing/2014/main" id="{0683FD7F-ACA0-48B3-ADB6-52EA394DC103}"/>
              </a:ext>
            </a:extLst>
          </p:cNvPr>
          <p:cNvSpPr/>
          <p:nvPr/>
        </p:nvSpPr>
        <p:spPr>
          <a:xfrm>
            <a:off x="1378171" y="3359177"/>
            <a:ext cx="9408110" cy="1116419"/>
          </a:xfrm>
          <a:prstGeom prst="rightArrow">
            <a:avLst/>
          </a:prstGeom>
          <a:solidFill>
            <a:schemeClr val="accent5">
              <a:lumMod val="20000"/>
              <a:lumOff val="80000"/>
            </a:schemeClr>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rgbClr val="404E65"/>
                </a:solidFill>
                <a:effectLst/>
                <a:uLnTx/>
                <a:uFillTx/>
                <a:latin typeface="Calibri"/>
                <a:ea typeface="+mn-ea"/>
                <a:cs typeface="+mn-cs"/>
              </a:rPr>
              <a:t>…..affordable, accessible, balanced, nutritious diets that include the choice of healthy livestock-derived foods</a:t>
            </a:r>
            <a:endParaRPr kumimoji="0" lang="en-GB" b="0" i="0" u="none" strike="noStrike" kern="0" cap="none" spc="0" normalizeH="0" baseline="0" noProof="0" dirty="0">
              <a:ln>
                <a:noFill/>
              </a:ln>
              <a:solidFill>
                <a:srgbClr val="404E65"/>
              </a:solidFill>
              <a:effectLst/>
              <a:uLnTx/>
              <a:uFillTx/>
              <a:latin typeface="Calibri"/>
              <a:ea typeface="+mn-ea"/>
              <a:cs typeface="+mn-cs"/>
            </a:endParaRPr>
          </a:p>
        </p:txBody>
      </p:sp>
      <p:sp>
        <p:nvSpPr>
          <p:cNvPr id="7" name="Arrow: Right 6">
            <a:extLst>
              <a:ext uri="{FF2B5EF4-FFF2-40B4-BE49-F238E27FC236}">
                <a16:creationId xmlns:a16="http://schemas.microsoft.com/office/drawing/2014/main" id="{BA5BF98A-05E2-4DCA-911A-44DDBA74B11D}"/>
              </a:ext>
            </a:extLst>
          </p:cNvPr>
          <p:cNvSpPr/>
          <p:nvPr/>
        </p:nvSpPr>
        <p:spPr>
          <a:xfrm>
            <a:off x="1374927" y="4485873"/>
            <a:ext cx="9408109" cy="1116419"/>
          </a:xfrm>
          <a:prstGeom prst="rightArrow">
            <a:avLst/>
          </a:prstGeom>
          <a:solidFill>
            <a:schemeClr val="accent3">
              <a:lumMod val="20000"/>
              <a:lumOff val="80000"/>
            </a:schemeClr>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kern="0" dirty="0">
                <a:solidFill>
                  <a:schemeClr val="accent3">
                    <a:lumMod val="50000"/>
                  </a:schemeClr>
                </a:solidFill>
                <a:latin typeface="Calibri"/>
                <a:ea typeface="+mn-ea"/>
              </a:rPr>
              <a:t>…..healthy animals, safe food, healthy people….</a:t>
            </a:r>
            <a:endParaRPr kumimoji="0" lang="en-GB" b="0" i="0" u="none" strike="noStrike" kern="0" cap="none" spc="0" normalizeH="0" baseline="0" noProof="0" dirty="0">
              <a:ln>
                <a:noFill/>
              </a:ln>
              <a:solidFill>
                <a:schemeClr val="accent3">
                  <a:lumMod val="50000"/>
                </a:schemeClr>
              </a:solidFill>
              <a:effectLst/>
              <a:uLnTx/>
              <a:uFillTx/>
              <a:latin typeface="Calibri"/>
              <a:ea typeface="+mn-ea"/>
            </a:endParaRPr>
          </a:p>
        </p:txBody>
      </p:sp>
      <p:sp>
        <p:nvSpPr>
          <p:cNvPr id="8" name="Arrow: Right 7">
            <a:extLst>
              <a:ext uri="{FF2B5EF4-FFF2-40B4-BE49-F238E27FC236}">
                <a16:creationId xmlns:a16="http://schemas.microsoft.com/office/drawing/2014/main" id="{F46645D9-AD76-46E4-952F-EABA0027F386}"/>
              </a:ext>
            </a:extLst>
          </p:cNvPr>
          <p:cNvSpPr/>
          <p:nvPr/>
        </p:nvSpPr>
        <p:spPr>
          <a:xfrm>
            <a:off x="1378170" y="5612569"/>
            <a:ext cx="9404254" cy="1116419"/>
          </a:xfrm>
          <a:prstGeom prst="rightArrow">
            <a:avLst/>
          </a:prstGeom>
          <a:solidFill>
            <a:schemeClr val="bg1">
              <a:lumMod val="95000"/>
            </a:schemeClr>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effectLst/>
                <a:uLnTx/>
                <a:uFillTx/>
                <a:latin typeface="Calibri"/>
                <a:ea typeface="+mn-ea"/>
                <a:cs typeface="+mn-cs"/>
              </a:rPr>
              <a:t>…..every opportunity for every citizen and every nation to benefit fully from multiple livelihood and economic dimensions from sustainable livestock…..</a:t>
            </a:r>
            <a:endParaRPr kumimoji="0" lang="en-GB" b="0" i="0" u="none" strike="noStrike" kern="0" cap="none" spc="0" normalizeH="0" baseline="0" noProof="0" dirty="0">
              <a:ln>
                <a:noFill/>
              </a:ln>
              <a:effectLst/>
              <a:uLnTx/>
              <a:uFillTx/>
              <a:latin typeface="Calibri"/>
              <a:ea typeface="+mn-ea"/>
              <a:cs typeface="+mn-cs"/>
            </a:endParaRPr>
          </a:p>
        </p:txBody>
      </p:sp>
      <p:grpSp>
        <p:nvGrpSpPr>
          <p:cNvPr id="9" name="Graphic 228">
            <a:extLst>
              <a:ext uri="{FF2B5EF4-FFF2-40B4-BE49-F238E27FC236}">
                <a16:creationId xmlns:a16="http://schemas.microsoft.com/office/drawing/2014/main" id="{5267A098-104F-4696-A078-E8701E1B9FE7}"/>
              </a:ext>
            </a:extLst>
          </p:cNvPr>
          <p:cNvGrpSpPr/>
          <p:nvPr/>
        </p:nvGrpSpPr>
        <p:grpSpPr>
          <a:xfrm>
            <a:off x="423613" y="4777408"/>
            <a:ext cx="822055" cy="511452"/>
            <a:chOff x="6812983" y="3715184"/>
            <a:chExt cx="1515683" cy="1031333"/>
          </a:xfrm>
          <a:solidFill>
            <a:schemeClr val="accent1"/>
          </a:solidFill>
        </p:grpSpPr>
        <p:grpSp>
          <p:nvGrpSpPr>
            <p:cNvPr id="10" name="Graphic 228">
              <a:extLst>
                <a:ext uri="{FF2B5EF4-FFF2-40B4-BE49-F238E27FC236}">
                  <a16:creationId xmlns:a16="http://schemas.microsoft.com/office/drawing/2014/main" id="{8133157D-A5EE-4146-8927-565320659D32}"/>
                </a:ext>
              </a:extLst>
            </p:cNvPr>
            <p:cNvGrpSpPr/>
            <p:nvPr/>
          </p:nvGrpSpPr>
          <p:grpSpPr>
            <a:xfrm>
              <a:off x="7217236" y="4627708"/>
              <a:ext cx="705612" cy="118810"/>
              <a:chOff x="7217236" y="4627708"/>
              <a:chExt cx="705612" cy="118810"/>
            </a:xfrm>
            <a:grpFill/>
          </p:grpSpPr>
          <p:sp>
            <p:nvSpPr>
              <p:cNvPr id="17" name="Freeform: Shape 232">
                <a:extLst>
                  <a:ext uri="{FF2B5EF4-FFF2-40B4-BE49-F238E27FC236}">
                    <a16:creationId xmlns:a16="http://schemas.microsoft.com/office/drawing/2014/main" id="{E42FE102-2C31-4B4B-9D93-C44A6EC0DB19}"/>
                  </a:ext>
                </a:extLst>
              </p:cNvPr>
              <p:cNvSpPr/>
              <p:nvPr/>
            </p:nvSpPr>
            <p:spPr>
              <a:xfrm>
                <a:off x="7217236" y="4628039"/>
                <a:ext cx="119159" cy="118479"/>
              </a:xfrm>
              <a:custGeom>
                <a:avLst/>
                <a:gdLst>
                  <a:gd name="connsiteX0" fmla="*/ 104605 w 119159"/>
                  <a:gd name="connsiteY0" fmla="*/ 11169 h 118479"/>
                  <a:gd name="connsiteX1" fmla="*/ 104605 w 119159"/>
                  <a:gd name="connsiteY1" fmla="*/ 107310 h 118479"/>
                  <a:gd name="connsiteX2" fmla="*/ 119160 w 119159"/>
                  <a:gd name="connsiteY2" fmla="*/ 107310 h 118479"/>
                  <a:gd name="connsiteX3" fmla="*/ 119160 w 119159"/>
                  <a:gd name="connsiteY3" fmla="*/ 118479 h 118479"/>
                  <a:gd name="connsiteX4" fmla="*/ 75827 w 119159"/>
                  <a:gd name="connsiteY4" fmla="*/ 118479 h 118479"/>
                  <a:gd name="connsiteX5" fmla="*/ 75827 w 119159"/>
                  <a:gd name="connsiteY5" fmla="*/ 107310 h 118479"/>
                  <a:gd name="connsiteX6" fmla="*/ 90382 w 119159"/>
                  <a:gd name="connsiteY6" fmla="*/ 107310 h 118479"/>
                  <a:gd name="connsiteX7" fmla="*/ 90382 w 119159"/>
                  <a:gd name="connsiteY7" fmla="*/ 63978 h 118479"/>
                  <a:gd name="connsiteX8" fmla="*/ 28778 w 119159"/>
                  <a:gd name="connsiteY8" fmla="*/ 63978 h 118479"/>
                  <a:gd name="connsiteX9" fmla="*/ 28778 w 119159"/>
                  <a:gd name="connsiteY9" fmla="*/ 107310 h 118479"/>
                  <a:gd name="connsiteX10" fmla="*/ 43332 w 119159"/>
                  <a:gd name="connsiteY10" fmla="*/ 107310 h 118479"/>
                  <a:gd name="connsiteX11" fmla="*/ 43332 w 119159"/>
                  <a:gd name="connsiteY11" fmla="*/ 118479 h 118479"/>
                  <a:gd name="connsiteX12" fmla="*/ 0 w 119159"/>
                  <a:gd name="connsiteY12" fmla="*/ 118479 h 118479"/>
                  <a:gd name="connsiteX13" fmla="*/ 0 w 119159"/>
                  <a:gd name="connsiteY13" fmla="*/ 107310 h 118479"/>
                  <a:gd name="connsiteX14" fmla="*/ 14554 w 119159"/>
                  <a:gd name="connsiteY14" fmla="*/ 107310 h 118479"/>
                  <a:gd name="connsiteX15" fmla="*/ 14554 w 119159"/>
                  <a:gd name="connsiteY15" fmla="*/ 11169 h 118479"/>
                  <a:gd name="connsiteX16" fmla="*/ 0 w 119159"/>
                  <a:gd name="connsiteY16" fmla="*/ 11169 h 118479"/>
                  <a:gd name="connsiteX17" fmla="*/ 0 w 119159"/>
                  <a:gd name="connsiteY17" fmla="*/ 0 h 118479"/>
                  <a:gd name="connsiteX18" fmla="*/ 43332 w 119159"/>
                  <a:gd name="connsiteY18" fmla="*/ 0 h 118479"/>
                  <a:gd name="connsiteX19" fmla="*/ 43332 w 119159"/>
                  <a:gd name="connsiteY19" fmla="*/ 11169 h 118479"/>
                  <a:gd name="connsiteX20" fmla="*/ 28778 w 119159"/>
                  <a:gd name="connsiteY20" fmla="*/ 11169 h 118479"/>
                  <a:gd name="connsiteX21" fmla="*/ 28778 w 119159"/>
                  <a:gd name="connsiteY21" fmla="*/ 52128 h 118479"/>
                  <a:gd name="connsiteX22" fmla="*/ 90382 w 119159"/>
                  <a:gd name="connsiteY22" fmla="*/ 52128 h 118479"/>
                  <a:gd name="connsiteX23" fmla="*/ 90382 w 119159"/>
                  <a:gd name="connsiteY23" fmla="*/ 11169 h 118479"/>
                  <a:gd name="connsiteX24" fmla="*/ 75827 w 119159"/>
                  <a:gd name="connsiteY24" fmla="*/ 11169 h 118479"/>
                  <a:gd name="connsiteX25" fmla="*/ 75827 w 119159"/>
                  <a:gd name="connsiteY25" fmla="*/ 0 h 118479"/>
                  <a:gd name="connsiteX26" fmla="*/ 119160 w 119159"/>
                  <a:gd name="connsiteY26" fmla="*/ 0 h 118479"/>
                  <a:gd name="connsiteX27" fmla="*/ 119160 w 119159"/>
                  <a:gd name="connsiteY27" fmla="*/ 11169 h 118479"/>
                  <a:gd name="connsiteX28" fmla="*/ 104605 w 119159"/>
                  <a:gd name="connsiteY28"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19159" h="118479">
                    <a:moveTo>
                      <a:pt x="104605" y="11169"/>
                    </a:moveTo>
                    <a:lnTo>
                      <a:pt x="104605" y="107310"/>
                    </a:lnTo>
                    <a:lnTo>
                      <a:pt x="119160" y="107310"/>
                    </a:lnTo>
                    <a:lnTo>
                      <a:pt x="119160" y="118479"/>
                    </a:lnTo>
                    <a:lnTo>
                      <a:pt x="75827" y="118479"/>
                    </a:lnTo>
                    <a:lnTo>
                      <a:pt x="75827" y="107310"/>
                    </a:lnTo>
                    <a:lnTo>
                      <a:pt x="90382" y="107310"/>
                    </a:lnTo>
                    <a:lnTo>
                      <a:pt x="90382" y="63978"/>
                    </a:lnTo>
                    <a:lnTo>
                      <a:pt x="28778" y="63978"/>
                    </a:lnTo>
                    <a:lnTo>
                      <a:pt x="28778" y="107310"/>
                    </a:lnTo>
                    <a:lnTo>
                      <a:pt x="43332" y="107310"/>
                    </a:lnTo>
                    <a:lnTo>
                      <a:pt x="43332" y="118479"/>
                    </a:lnTo>
                    <a:lnTo>
                      <a:pt x="0" y="118479"/>
                    </a:lnTo>
                    <a:lnTo>
                      <a:pt x="0" y="107310"/>
                    </a:lnTo>
                    <a:lnTo>
                      <a:pt x="14554" y="107310"/>
                    </a:lnTo>
                    <a:lnTo>
                      <a:pt x="14554" y="11169"/>
                    </a:lnTo>
                    <a:lnTo>
                      <a:pt x="0" y="11169"/>
                    </a:lnTo>
                    <a:lnTo>
                      <a:pt x="0" y="0"/>
                    </a:lnTo>
                    <a:lnTo>
                      <a:pt x="43332" y="0"/>
                    </a:lnTo>
                    <a:lnTo>
                      <a:pt x="43332" y="11169"/>
                    </a:lnTo>
                    <a:lnTo>
                      <a:pt x="28778" y="11169"/>
                    </a:lnTo>
                    <a:lnTo>
                      <a:pt x="28778" y="52128"/>
                    </a:lnTo>
                    <a:lnTo>
                      <a:pt x="90382" y="52128"/>
                    </a:lnTo>
                    <a:lnTo>
                      <a:pt x="90382" y="11169"/>
                    </a:lnTo>
                    <a:lnTo>
                      <a:pt x="75827" y="11169"/>
                    </a:lnTo>
                    <a:lnTo>
                      <a:pt x="75827" y="0"/>
                    </a:lnTo>
                    <a:lnTo>
                      <a:pt x="119160" y="0"/>
                    </a:lnTo>
                    <a:lnTo>
                      <a:pt x="119160" y="11169"/>
                    </a:lnTo>
                    <a:lnTo>
                      <a:pt x="104605" y="11169"/>
                    </a:lnTo>
                    <a:close/>
                  </a:path>
                </a:pathLst>
              </a:custGeom>
              <a:grpFill/>
              <a:ln w="18384" cap="flat">
                <a:solidFill>
                  <a:schemeClr val="accent3"/>
                </a:solidFill>
                <a:prstDash val="solid"/>
                <a:miter/>
              </a:ln>
            </p:spPr>
            <p:txBody>
              <a:bodyPr rtlCol="0" anchor="ctr"/>
              <a:lstStyle/>
              <a:p>
                <a:endParaRPr lang="en-US"/>
              </a:p>
            </p:txBody>
          </p:sp>
          <p:sp>
            <p:nvSpPr>
              <p:cNvPr id="18" name="Freeform: Shape 233">
                <a:extLst>
                  <a:ext uri="{FF2B5EF4-FFF2-40B4-BE49-F238E27FC236}">
                    <a16:creationId xmlns:a16="http://schemas.microsoft.com/office/drawing/2014/main" id="{3E0BB496-5D6A-4499-9E39-D7D82683C69E}"/>
                  </a:ext>
                </a:extLst>
              </p:cNvPr>
              <p:cNvSpPr/>
              <p:nvPr/>
            </p:nvSpPr>
            <p:spPr>
              <a:xfrm>
                <a:off x="7361807" y="4628039"/>
                <a:ext cx="78182" cy="118479"/>
              </a:xfrm>
              <a:custGeom>
                <a:avLst/>
                <a:gdLst>
                  <a:gd name="connsiteX0" fmla="*/ 78183 w 78182"/>
                  <a:gd name="connsiteY0" fmla="*/ 87843 h 118479"/>
                  <a:gd name="connsiteX1" fmla="*/ 78183 w 78182"/>
                  <a:gd name="connsiteY1" fmla="*/ 118479 h 118479"/>
                  <a:gd name="connsiteX2" fmla="*/ 0 w 78182"/>
                  <a:gd name="connsiteY2" fmla="*/ 118479 h 118479"/>
                  <a:gd name="connsiteX3" fmla="*/ 0 w 78182"/>
                  <a:gd name="connsiteY3" fmla="*/ 107310 h 118479"/>
                  <a:gd name="connsiteX4" fmla="*/ 14555 w 78182"/>
                  <a:gd name="connsiteY4" fmla="*/ 107310 h 118479"/>
                  <a:gd name="connsiteX5" fmla="*/ 14555 w 78182"/>
                  <a:gd name="connsiteY5" fmla="*/ 11169 h 118479"/>
                  <a:gd name="connsiteX6" fmla="*/ 0 w 78182"/>
                  <a:gd name="connsiteY6" fmla="*/ 11169 h 118479"/>
                  <a:gd name="connsiteX7" fmla="*/ 0 w 78182"/>
                  <a:gd name="connsiteY7" fmla="*/ 0 h 118479"/>
                  <a:gd name="connsiteX8" fmla="*/ 77851 w 78182"/>
                  <a:gd name="connsiteY8" fmla="*/ 0 h 118479"/>
                  <a:gd name="connsiteX9" fmla="*/ 77851 w 78182"/>
                  <a:gd name="connsiteY9" fmla="*/ 28263 h 118479"/>
                  <a:gd name="connsiteX10" fmla="*/ 64990 w 78182"/>
                  <a:gd name="connsiteY10" fmla="*/ 28263 h 118479"/>
                  <a:gd name="connsiteX11" fmla="*/ 64990 w 78182"/>
                  <a:gd name="connsiteY11" fmla="*/ 11169 h 118479"/>
                  <a:gd name="connsiteX12" fmla="*/ 28778 w 78182"/>
                  <a:gd name="connsiteY12" fmla="*/ 11169 h 118479"/>
                  <a:gd name="connsiteX13" fmla="*/ 28778 w 78182"/>
                  <a:gd name="connsiteY13" fmla="*/ 50766 h 118479"/>
                  <a:gd name="connsiteX14" fmla="*/ 64824 w 78182"/>
                  <a:gd name="connsiteY14" fmla="*/ 50766 h 118479"/>
                  <a:gd name="connsiteX15" fmla="*/ 64824 w 78182"/>
                  <a:gd name="connsiteY15" fmla="*/ 62616 h 118479"/>
                  <a:gd name="connsiteX16" fmla="*/ 28778 w 78182"/>
                  <a:gd name="connsiteY16" fmla="*/ 62616 h 118479"/>
                  <a:gd name="connsiteX17" fmla="*/ 28778 w 78182"/>
                  <a:gd name="connsiteY17" fmla="*/ 107292 h 118479"/>
                  <a:gd name="connsiteX18" fmla="*/ 65339 w 78182"/>
                  <a:gd name="connsiteY18" fmla="*/ 107292 h 118479"/>
                  <a:gd name="connsiteX19" fmla="*/ 65339 w 78182"/>
                  <a:gd name="connsiteY19" fmla="*/ 87824 h 118479"/>
                  <a:gd name="connsiteX20" fmla="*/ 78183 w 78182"/>
                  <a:gd name="connsiteY20" fmla="*/ 87824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182" h="118479">
                    <a:moveTo>
                      <a:pt x="78183" y="87843"/>
                    </a:moveTo>
                    <a:lnTo>
                      <a:pt x="78183" y="118479"/>
                    </a:lnTo>
                    <a:lnTo>
                      <a:pt x="0" y="118479"/>
                    </a:lnTo>
                    <a:lnTo>
                      <a:pt x="0" y="107310"/>
                    </a:lnTo>
                    <a:lnTo>
                      <a:pt x="14555" y="107310"/>
                    </a:lnTo>
                    <a:lnTo>
                      <a:pt x="14555" y="11169"/>
                    </a:lnTo>
                    <a:lnTo>
                      <a:pt x="0" y="11169"/>
                    </a:lnTo>
                    <a:lnTo>
                      <a:pt x="0" y="0"/>
                    </a:lnTo>
                    <a:lnTo>
                      <a:pt x="77851" y="0"/>
                    </a:lnTo>
                    <a:lnTo>
                      <a:pt x="77851" y="28263"/>
                    </a:lnTo>
                    <a:lnTo>
                      <a:pt x="64990" y="28263"/>
                    </a:lnTo>
                    <a:lnTo>
                      <a:pt x="64990" y="11169"/>
                    </a:lnTo>
                    <a:lnTo>
                      <a:pt x="28778" y="11169"/>
                    </a:lnTo>
                    <a:lnTo>
                      <a:pt x="28778" y="50766"/>
                    </a:lnTo>
                    <a:lnTo>
                      <a:pt x="64824" y="50766"/>
                    </a:lnTo>
                    <a:lnTo>
                      <a:pt x="64824" y="62616"/>
                    </a:lnTo>
                    <a:lnTo>
                      <a:pt x="28778" y="62616"/>
                    </a:lnTo>
                    <a:lnTo>
                      <a:pt x="28778" y="107292"/>
                    </a:lnTo>
                    <a:lnTo>
                      <a:pt x="65339" y="107292"/>
                    </a:lnTo>
                    <a:lnTo>
                      <a:pt x="65339" y="87824"/>
                    </a:lnTo>
                    <a:lnTo>
                      <a:pt x="78183" y="87824"/>
                    </a:lnTo>
                    <a:close/>
                  </a:path>
                </a:pathLst>
              </a:custGeom>
              <a:grpFill/>
              <a:ln w="18384" cap="flat">
                <a:solidFill>
                  <a:schemeClr val="accent3"/>
                </a:solidFill>
                <a:prstDash val="solid"/>
                <a:miter/>
              </a:ln>
            </p:spPr>
            <p:txBody>
              <a:bodyPr rtlCol="0" anchor="ctr"/>
              <a:lstStyle/>
              <a:p>
                <a:endParaRPr lang="en-US"/>
              </a:p>
            </p:txBody>
          </p:sp>
          <p:sp>
            <p:nvSpPr>
              <p:cNvPr id="19" name="Freeform: Shape 234">
                <a:extLst>
                  <a:ext uri="{FF2B5EF4-FFF2-40B4-BE49-F238E27FC236}">
                    <a16:creationId xmlns:a16="http://schemas.microsoft.com/office/drawing/2014/main" id="{B95DDBB7-14C5-48D5-8881-341567C507A7}"/>
                  </a:ext>
                </a:extLst>
              </p:cNvPr>
              <p:cNvSpPr/>
              <p:nvPr/>
            </p:nvSpPr>
            <p:spPr>
              <a:xfrm>
                <a:off x="7460985" y="4627708"/>
                <a:ext cx="117448" cy="118810"/>
              </a:xfrm>
              <a:custGeom>
                <a:avLst/>
                <a:gdLst>
                  <a:gd name="connsiteX0" fmla="*/ 117449 w 117448"/>
                  <a:gd name="connsiteY0" fmla="*/ 107641 h 118810"/>
                  <a:gd name="connsiteX1" fmla="*/ 117449 w 117448"/>
                  <a:gd name="connsiteY1" fmla="*/ 118810 h 118810"/>
                  <a:gd name="connsiteX2" fmla="*/ 75809 w 117448"/>
                  <a:gd name="connsiteY2" fmla="*/ 118810 h 118810"/>
                  <a:gd name="connsiteX3" fmla="*/ 75809 w 117448"/>
                  <a:gd name="connsiteY3" fmla="*/ 107641 h 118810"/>
                  <a:gd name="connsiteX4" fmla="*/ 90879 w 117448"/>
                  <a:gd name="connsiteY4" fmla="*/ 107641 h 118810"/>
                  <a:gd name="connsiteX5" fmla="*/ 80556 w 117448"/>
                  <a:gd name="connsiteY5" fmla="*/ 78698 h 118810"/>
                  <a:gd name="connsiteX6" fmla="*/ 35880 w 117448"/>
                  <a:gd name="connsiteY6" fmla="*/ 78698 h 118810"/>
                  <a:gd name="connsiteX7" fmla="*/ 25558 w 117448"/>
                  <a:gd name="connsiteY7" fmla="*/ 107641 h 118810"/>
                  <a:gd name="connsiteX8" fmla="*/ 40627 w 117448"/>
                  <a:gd name="connsiteY8" fmla="*/ 107641 h 118810"/>
                  <a:gd name="connsiteX9" fmla="*/ 40627 w 117448"/>
                  <a:gd name="connsiteY9" fmla="*/ 118810 h 118810"/>
                  <a:gd name="connsiteX10" fmla="*/ 0 w 117448"/>
                  <a:gd name="connsiteY10" fmla="*/ 118810 h 118810"/>
                  <a:gd name="connsiteX11" fmla="*/ 0 w 117448"/>
                  <a:gd name="connsiteY11" fmla="*/ 107641 h 118810"/>
                  <a:gd name="connsiteX12" fmla="*/ 11335 w 117448"/>
                  <a:gd name="connsiteY12" fmla="*/ 107641 h 118810"/>
                  <a:gd name="connsiteX13" fmla="*/ 51116 w 117448"/>
                  <a:gd name="connsiteY13" fmla="*/ 0 h 118810"/>
                  <a:gd name="connsiteX14" fmla="*/ 66682 w 117448"/>
                  <a:gd name="connsiteY14" fmla="*/ 0 h 118810"/>
                  <a:gd name="connsiteX15" fmla="*/ 105949 w 117448"/>
                  <a:gd name="connsiteY15" fmla="*/ 107641 h 118810"/>
                  <a:gd name="connsiteX16" fmla="*/ 117449 w 117448"/>
                  <a:gd name="connsiteY16" fmla="*/ 107641 h 118810"/>
                  <a:gd name="connsiteX17" fmla="*/ 76489 w 117448"/>
                  <a:gd name="connsiteY17" fmla="*/ 67878 h 118810"/>
                  <a:gd name="connsiteX18" fmla="*/ 58218 w 117448"/>
                  <a:gd name="connsiteY18" fmla="*/ 14739 h 118810"/>
                  <a:gd name="connsiteX19" fmla="*/ 39947 w 117448"/>
                  <a:gd name="connsiteY19" fmla="*/ 67878 h 118810"/>
                  <a:gd name="connsiteX20" fmla="*/ 76489 w 117448"/>
                  <a:gd name="connsiteY20" fmla="*/ 67878 h 118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7448" h="118810">
                    <a:moveTo>
                      <a:pt x="117449" y="107641"/>
                    </a:moveTo>
                    <a:lnTo>
                      <a:pt x="117449" y="118810"/>
                    </a:lnTo>
                    <a:lnTo>
                      <a:pt x="75809" y="118810"/>
                    </a:lnTo>
                    <a:lnTo>
                      <a:pt x="75809" y="107641"/>
                    </a:lnTo>
                    <a:lnTo>
                      <a:pt x="90879" y="107641"/>
                    </a:lnTo>
                    <a:lnTo>
                      <a:pt x="80556" y="78698"/>
                    </a:lnTo>
                    <a:lnTo>
                      <a:pt x="35880" y="78698"/>
                    </a:lnTo>
                    <a:lnTo>
                      <a:pt x="25558" y="107641"/>
                    </a:lnTo>
                    <a:lnTo>
                      <a:pt x="40627" y="107641"/>
                    </a:lnTo>
                    <a:lnTo>
                      <a:pt x="40627" y="118810"/>
                    </a:lnTo>
                    <a:lnTo>
                      <a:pt x="0" y="118810"/>
                    </a:lnTo>
                    <a:lnTo>
                      <a:pt x="0" y="107641"/>
                    </a:lnTo>
                    <a:lnTo>
                      <a:pt x="11335" y="107641"/>
                    </a:lnTo>
                    <a:lnTo>
                      <a:pt x="51116" y="0"/>
                    </a:lnTo>
                    <a:lnTo>
                      <a:pt x="66682" y="0"/>
                    </a:lnTo>
                    <a:lnTo>
                      <a:pt x="105949" y="107641"/>
                    </a:lnTo>
                    <a:lnTo>
                      <a:pt x="117449" y="107641"/>
                    </a:lnTo>
                    <a:close/>
                    <a:moveTo>
                      <a:pt x="76489" y="67878"/>
                    </a:moveTo>
                    <a:lnTo>
                      <a:pt x="58218" y="14739"/>
                    </a:lnTo>
                    <a:lnTo>
                      <a:pt x="39947" y="67878"/>
                    </a:lnTo>
                    <a:lnTo>
                      <a:pt x="76489" y="67878"/>
                    </a:lnTo>
                    <a:close/>
                  </a:path>
                </a:pathLst>
              </a:custGeom>
              <a:grpFill/>
              <a:ln w="18384" cap="flat">
                <a:solidFill>
                  <a:schemeClr val="accent3"/>
                </a:solidFill>
                <a:prstDash val="solid"/>
                <a:miter/>
              </a:ln>
            </p:spPr>
            <p:txBody>
              <a:bodyPr rtlCol="0" anchor="ctr"/>
              <a:lstStyle/>
              <a:p>
                <a:endParaRPr lang="en-US"/>
              </a:p>
            </p:txBody>
          </p:sp>
          <p:sp>
            <p:nvSpPr>
              <p:cNvPr id="20" name="Freeform: Shape 235">
                <a:extLst>
                  <a:ext uri="{FF2B5EF4-FFF2-40B4-BE49-F238E27FC236}">
                    <a16:creationId xmlns:a16="http://schemas.microsoft.com/office/drawing/2014/main" id="{41750D29-5C58-48F6-A605-A3EECDDD6EB3}"/>
                  </a:ext>
                </a:extLst>
              </p:cNvPr>
              <p:cNvSpPr/>
              <p:nvPr/>
            </p:nvSpPr>
            <p:spPr>
              <a:xfrm>
                <a:off x="7597054" y="4628039"/>
                <a:ext cx="78366" cy="118479"/>
              </a:xfrm>
              <a:custGeom>
                <a:avLst/>
                <a:gdLst>
                  <a:gd name="connsiteX0" fmla="*/ 78367 w 78366"/>
                  <a:gd name="connsiteY0" fmla="*/ 85303 h 118479"/>
                  <a:gd name="connsiteX1" fmla="*/ 78367 w 78366"/>
                  <a:gd name="connsiteY1" fmla="*/ 118479 h 118479"/>
                  <a:gd name="connsiteX2" fmla="*/ 0 w 78366"/>
                  <a:gd name="connsiteY2" fmla="*/ 118479 h 118479"/>
                  <a:gd name="connsiteX3" fmla="*/ 0 w 78366"/>
                  <a:gd name="connsiteY3" fmla="*/ 107310 h 118479"/>
                  <a:gd name="connsiteX4" fmla="*/ 14554 w 78366"/>
                  <a:gd name="connsiteY4" fmla="*/ 107310 h 118479"/>
                  <a:gd name="connsiteX5" fmla="*/ 14554 w 78366"/>
                  <a:gd name="connsiteY5" fmla="*/ 11169 h 118479"/>
                  <a:gd name="connsiteX6" fmla="*/ 0 w 78366"/>
                  <a:gd name="connsiteY6" fmla="*/ 11169 h 118479"/>
                  <a:gd name="connsiteX7" fmla="*/ 0 w 78366"/>
                  <a:gd name="connsiteY7" fmla="*/ 0 h 118479"/>
                  <a:gd name="connsiteX8" fmla="*/ 44013 w 78366"/>
                  <a:gd name="connsiteY8" fmla="*/ 0 h 118479"/>
                  <a:gd name="connsiteX9" fmla="*/ 44013 w 78366"/>
                  <a:gd name="connsiteY9" fmla="*/ 11169 h 118479"/>
                  <a:gd name="connsiteX10" fmla="*/ 28778 w 78366"/>
                  <a:gd name="connsiteY10" fmla="*/ 11169 h 118479"/>
                  <a:gd name="connsiteX11" fmla="*/ 28778 w 78366"/>
                  <a:gd name="connsiteY11" fmla="*/ 107310 h 118479"/>
                  <a:gd name="connsiteX12" fmla="*/ 65505 w 78366"/>
                  <a:gd name="connsiteY12" fmla="*/ 107310 h 118479"/>
                  <a:gd name="connsiteX13" fmla="*/ 65505 w 78366"/>
                  <a:gd name="connsiteY13" fmla="*/ 85303 h 118479"/>
                  <a:gd name="connsiteX14" fmla="*/ 78367 w 78366"/>
                  <a:gd name="connsiteY14" fmla="*/ 85303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8366" h="118479">
                    <a:moveTo>
                      <a:pt x="78367" y="85303"/>
                    </a:moveTo>
                    <a:lnTo>
                      <a:pt x="78367" y="118479"/>
                    </a:lnTo>
                    <a:lnTo>
                      <a:pt x="0" y="118479"/>
                    </a:lnTo>
                    <a:lnTo>
                      <a:pt x="0" y="107310"/>
                    </a:lnTo>
                    <a:lnTo>
                      <a:pt x="14554" y="107310"/>
                    </a:lnTo>
                    <a:lnTo>
                      <a:pt x="14554" y="11169"/>
                    </a:lnTo>
                    <a:lnTo>
                      <a:pt x="0" y="11169"/>
                    </a:lnTo>
                    <a:lnTo>
                      <a:pt x="0" y="0"/>
                    </a:lnTo>
                    <a:lnTo>
                      <a:pt x="44013" y="0"/>
                    </a:lnTo>
                    <a:lnTo>
                      <a:pt x="44013" y="11169"/>
                    </a:lnTo>
                    <a:lnTo>
                      <a:pt x="28778" y="11169"/>
                    </a:lnTo>
                    <a:lnTo>
                      <a:pt x="28778" y="107310"/>
                    </a:lnTo>
                    <a:lnTo>
                      <a:pt x="65505" y="107310"/>
                    </a:lnTo>
                    <a:lnTo>
                      <a:pt x="65505" y="85303"/>
                    </a:lnTo>
                    <a:lnTo>
                      <a:pt x="78367" y="85303"/>
                    </a:lnTo>
                    <a:close/>
                  </a:path>
                </a:pathLst>
              </a:custGeom>
              <a:grpFill/>
              <a:ln w="18384" cap="flat">
                <a:solidFill>
                  <a:schemeClr val="accent3"/>
                </a:solidFill>
                <a:prstDash val="solid"/>
                <a:miter/>
              </a:ln>
            </p:spPr>
            <p:txBody>
              <a:bodyPr rtlCol="0" anchor="ctr"/>
              <a:lstStyle/>
              <a:p>
                <a:endParaRPr lang="en-US"/>
              </a:p>
            </p:txBody>
          </p:sp>
          <p:sp>
            <p:nvSpPr>
              <p:cNvPr id="21" name="Freeform: Shape 236">
                <a:extLst>
                  <a:ext uri="{FF2B5EF4-FFF2-40B4-BE49-F238E27FC236}">
                    <a16:creationId xmlns:a16="http://schemas.microsoft.com/office/drawing/2014/main" id="{9EB2269F-6460-426C-A064-3DEB1828D4F1}"/>
                  </a:ext>
                </a:extLst>
              </p:cNvPr>
              <p:cNvSpPr/>
              <p:nvPr/>
            </p:nvSpPr>
            <p:spPr>
              <a:xfrm>
                <a:off x="7688945" y="4628039"/>
                <a:ext cx="92424" cy="118479"/>
              </a:xfrm>
              <a:custGeom>
                <a:avLst/>
                <a:gdLst>
                  <a:gd name="connsiteX0" fmla="*/ 92425 w 92424"/>
                  <a:gd name="connsiteY0" fmla="*/ 33176 h 118479"/>
                  <a:gd name="connsiteX1" fmla="*/ 79563 w 92424"/>
                  <a:gd name="connsiteY1" fmla="*/ 33176 h 118479"/>
                  <a:gd name="connsiteX2" fmla="*/ 79563 w 92424"/>
                  <a:gd name="connsiteY2" fmla="*/ 11169 h 118479"/>
                  <a:gd name="connsiteX3" fmla="*/ 53324 w 92424"/>
                  <a:gd name="connsiteY3" fmla="*/ 11169 h 118479"/>
                  <a:gd name="connsiteX4" fmla="*/ 53324 w 92424"/>
                  <a:gd name="connsiteY4" fmla="*/ 107310 h 118479"/>
                  <a:gd name="connsiteX5" fmla="*/ 68891 w 92424"/>
                  <a:gd name="connsiteY5" fmla="*/ 107310 h 118479"/>
                  <a:gd name="connsiteX6" fmla="*/ 68891 w 92424"/>
                  <a:gd name="connsiteY6" fmla="*/ 118479 h 118479"/>
                  <a:gd name="connsiteX7" fmla="*/ 23534 w 92424"/>
                  <a:gd name="connsiteY7" fmla="*/ 118479 h 118479"/>
                  <a:gd name="connsiteX8" fmla="*/ 23534 w 92424"/>
                  <a:gd name="connsiteY8" fmla="*/ 107310 h 118479"/>
                  <a:gd name="connsiteX9" fmla="*/ 39101 w 92424"/>
                  <a:gd name="connsiteY9" fmla="*/ 107310 h 118479"/>
                  <a:gd name="connsiteX10" fmla="*/ 39101 w 92424"/>
                  <a:gd name="connsiteY10" fmla="*/ 11169 h 118479"/>
                  <a:gd name="connsiteX11" fmla="*/ 12862 w 92424"/>
                  <a:gd name="connsiteY11" fmla="*/ 11169 h 118479"/>
                  <a:gd name="connsiteX12" fmla="*/ 12862 w 92424"/>
                  <a:gd name="connsiteY12" fmla="*/ 33176 h 118479"/>
                  <a:gd name="connsiteX13" fmla="*/ 0 w 92424"/>
                  <a:gd name="connsiteY13" fmla="*/ 33176 h 118479"/>
                  <a:gd name="connsiteX14" fmla="*/ 0 w 92424"/>
                  <a:gd name="connsiteY14" fmla="*/ 0 h 118479"/>
                  <a:gd name="connsiteX15" fmla="*/ 92406 w 92424"/>
                  <a:gd name="connsiteY15" fmla="*/ 0 h 118479"/>
                  <a:gd name="connsiteX16" fmla="*/ 92406 w 92424"/>
                  <a:gd name="connsiteY16" fmla="*/ 33176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2424" h="118479">
                    <a:moveTo>
                      <a:pt x="92425" y="33176"/>
                    </a:moveTo>
                    <a:lnTo>
                      <a:pt x="79563" y="33176"/>
                    </a:lnTo>
                    <a:lnTo>
                      <a:pt x="79563" y="11169"/>
                    </a:lnTo>
                    <a:lnTo>
                      <a:pt x="53324" y="11169"/>
                    </a:lnTo>
                    <a:lnTo>
                      <a:pt x="53324" y="107310"/>
                    </a:lnTo>
                    <a:lnTo>
                      <a:pt x="68891" y="107310"/>
                    </a:lnTo>
                    <a:lnTo>
                      <a:pt x="68891" y="118479"/>
                    </a:lnTo>
                    <a:lnTo>
                      <a:pt x="23534" y="118479"/>
                    </a:lnTo>
                    <a:lnTo>
                      <a:pt x="23534" y="107310"/>
                    </a:lnTo>
                    <a:lnTo>
                      <a:pt x="39101" y="107310"/>
                    </a:lnTo>
                    <a:lnTo>
                      <a:pt x="39101" y="11169"/>
                    </a:lnTo>
                    <a:lnTo>
                      <a:pt x="12862" y="11169"/>
                    </a:lnTo>
                    <a:lnTo>
                      <a:pt x="12862" y="33176"/>
                    </a:lnTo>
                    <a:lnTo>
                      <a:pt x="0" y="33176"/>
                    </a:lnTo>
                    <a:lnTo>
                      <a:pt x="0" y="0"/>
                    </a:lnTo>
                    <a:lnTo>
                      <a:pt x="92406" y="0"/>
                    </a:lnTo>
                    <a:lnTo>
                      <a:pt x="92406" y="33176"/>
                    </a:lnTo>
                    <a:close/>
                  </a:path>
                </a:pathLst>
              </a:custGeom>
              <a:grpFill/>
              <a:ln w="18384" cap="flat">
                <a:solidFill>
                  <a:schemeClr val="accent3"/>
                </a:solidFill>
                <a:prstDash val="solid"/>
                <a:miter/>
              </a:ln>
            </p:spPr>
            <p:txBody>
              <a:bodyPr rtlCol="0" anchor="ctr"/>
              <a:lstStyle/>
              <a:p>
                <a:endParaRPr lang="en-US"/>
              </a:p>
            </p:txBody>
          </p:sp>
          <p:sp>
            <p:nvSpPr>
              <p:cNvPr id="22" name="Freeform: Shape 237">
                <a:extLst>
                  <a:ext uri="{FF2B5EF4-FFF2-40B4-BE49-F238E27FC236}">
                    <a16:creationId xmlns:a16="http://schemas.microsoft.com/office/drawing/2014/main" id="{B32D1196-3200-4B03-BB31-534EFB361F6B}"/>
                  </a:ext>
                </a:extLst>
              </p:cNvPr>
              <p:cNvSpPr/>
              <p:nvPr/>
            </p:nvSpPr>
            <p:spPr>
              <a:xfrm>
                <a:off x="7803689" y="4628039"/>
                <a:ext cx="119159" cy="118479"/>
              </a:xfrm>
              <a:custGeom>
                <a:avLst/>
                <a:gdLst>
                  <a:gd name="connsiteX0" fmla="*/ 104605 w 119159"/>
                  <a:gd name="connsiteY0" fmla="*/ 11169 h 118479"/>
                  <a:gd name="connsiteX1" fmla="*/ 104605 w 119159"/>
                  <a:gd name="connsiteY1" fmla="*/ 107310 h 118479"/>
                  <a:gd name="connsiteX2" fmla="*/ 119160 w 119159"/>
                  <a:gd name="connsiteY2" fmla="*/ 107310 h 118479"/>
                  <a:gd name="connsiteX3" fmla="*/ 119160 w 119159"/>
                  <a:gd name="connsiteY3" fmla="*/ 118479 h 118479"/>
                  <a:gd name="connsiteX4" fmla="*/ 75827 w 119159"/>
                  <a:gd name="connsiteY4" fmla="*/ 118479 h 118479"/>
                  <a:gd name="connsiteX5" fmla="*/ 75827 w 119159"/>
                  <a:gd name="connsiteY5" fmla="*/ 107310 h 118479"/>
                  <a:gd name="connsiteX6" fmla="*/ 90382 w 119159"/>
                  <a:gd name="connsiteY6" fmla="*/ 107310 h 118479"/>
                  <a:gd name="connsiteX7" fmla="*/ 90382 w 119159"/>
                  <a:gd name="connsiteY7" fmla="*/ 63978 h 118479"/>
                  <a:gd name="connsiteX8" fmla="*/ 28778 w 119159"/>
                  <a:gd name="connsiteY8" fmla="*/ 63978 h 118479"/>
                  <a:gd name="connsiteX9" fmla="*/ 28778 w 119159"/>
                  <a:gd name="connsiteY9" fmla="*/ 107310 h 118479"/>
                  <a:gd name="connsiteX10" fmla="*/ 43332 w 119159"/>
                  <a:gd name="connsiteY10" fmla="*/ 107310 h 118479"/>
                  <a:gd name="connsiteX11" fmla="*/ 43332 w 119159"/>
                  <a:gd name="connsiteY11" fmla="*/ 118479 h 118479"/>
                  <a:gd name="connsiteX12" fmla="*/ 0 w 119159"/>
                  <a:gd name="connsiteY12" fmla="*/ 118479 h 118479"/>
                  <a:gd name="connsiteX13" fmla="*/ 0 w 119159"/>
                  <a:gd name="connsiteY13" fmla="*/ 107310 h 118479"/>
                  <a:gd name="connsiteX14" fmla="*/ 14554 w 119159"/>
                  <a:gd name="connsiteY14" fmla="*/ 107310 h 118479"/>
                  <a:gd name="connsiteX15" fmla="*/ 14554 w 119159"/>
                  <a:gd name="connsiteY15" fmla="*/ 11169 h 118479"/>
                  <a:gd name="connsiteX16" fmla="*/ 0 w 119159"/>
                  <a:gd name="connsiteY16" fmla="*/ 11169 h 118479"/>
                  <a:gd name="connsiteX17" fmla="*/ 0 w 119159"/>
                  <a:gd name="connsiteY17" fmla="*/ 0 h 118479"/>
                  <a:gd name="connsiteX18" fmla="*/ 43332 w 119159"/>
                  <a:gd name="connsiteY18" fmla="*/ 0 h 118479"/>
                  <a:gd name="connsiteX19" fmla="*/ 43332 w 119159"/>
                  <a:gd name="connsiteY19" fmla="*/ 11169 h 118479"/>
                  <a:gd name="connsiteX20" fmla="*/ 28778 w 119159"/>
                  <a:gd name="connsiteY20" fmla="*/ 11169 h 118479"/>
                  <a:gd name="connsiteX21" fmla="*/ 28778 w 119159"/>
                  <a:gd name="connsiteY21" fmla="*/ 52128 h 118479"/>
                  <a:gd name="connsiteX22" fmla="*/ 90382 w 119159"/>
                  <a:gd name="connsiteY22" fmla="*/ 52128 h 118479"/>
                  <a:gd name="connsiteX23" fmla="*/ 90382 w 119159"/>
                  <a:gd name="connsiteY23" fmla="*/ 11169 h 118479"/>
                  <a:gd name="connsiteX24" fmla="*/ 75827 w 119159"/>
                  <a:gd name="connsiteY24" fmla="*/ 11169 h 118479"/>
                  <a:gd name="connsiteX25" fmla="*/ 75827 w 119159"/>
                  <a:gd name="connsiteY25" fmla="*/ 0 h 118479"/>
                  <a:gd name="connsiteX26" fmla="*/ 119160 w 119159"/>
                  <a:gd name="connsiteY26" fmla="*/ 0 h 118479"/>
                  <a:gd name="connsiteX27" fmla="*/ 119160 w 119159"/>
                  <a:gd name="connsiteY27" fmla="*/ 11169 h 118479"/>
                  <a:gd name="connsiteX28" fmla="*/ 104605 w 119159"/>
                  <a:gd name="connsiteY28"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19159" h="118479">
                    <a:moveTo>
                      <a:pt x="104605" y="11169"/>
                    </a:moveTo>
                    <a:lnTo>
                      <a:pt x="104605" y="107310"/>
                    </a:lnTo>
                    <a:lnTo>
                      <a:pt x="119160" y="107310"/>
                    </a:lnTo>
                    <a:lnTo>
                      <a:pt x="119160" y="118479"/>
                    </a:lnTo>
                    <a:lnTo>
                      <a:pt x="75827" y="118479"/>
                    </a:lnTo>
                    <a:lnTo>
                      <a:pt x="75827" y="107310"/>
                    </a:lnTo>
                    <a:lnTo>
                      <a:pt x="90382" y="107310"/>
                    </a:lnTo>
                    <a:lnTo>
                      <a:pt x="90382" y="63978"/>
                    </a:lnTo>
                    <a:lnTo>
                      <a:pt x="28778" y="63978"/>
                    </a:lnTo>
                    <a:lnTo>
                      <a:pt x="28778" y="107310"/>
                    </a:lnTo>
                    <a:lnTo>
                      <a:pt x="43332" y="107310"/>
                    </a:lnTo>
                    <a:lnTo>
                      <a:pt x="43332" y="118479"/>
                    </a:lnTo>
                    <a:lnTo>
                      <a:pt x="0" y="118479"/>
                    </a:lnTo>
                    <a:lnTo>
                      <a:pt x="0" y="107310"/>
                    </a:lnTo>
                    <a:lnTo>
                      <a:pt x="14554" y="107310"/>
                    </a:lnTo>
                    <a:lnTo>
                      <a:pt x="14554" y="11169"/>
                    </a:lnTo>
                    <a:lnTo>
                      <a:pt x="0" y="11169"/>
                    </a:lnTo>
                    <a:lnTo>
                      <a:pt x="0" y="0"/>
                    </a:lnTo>
                    <a:lnTo>
                      <a:pt x="43332" y="0"/>
                    </a:lnTo>
                    <a:lnTo>
                      <a:pt x="43332" y="11169"/>
                    </a:lnTo>
                    <a:lnTo>
                      <a:pt x="28778" y="11169"/>
                    </a:lnTo>
                    <a:lnTo>
                      <a:pt x="28778" y="52128"/>
                    </a:lnTo>
                    <a:lnTo>
                      <a:pt x="90382" y="52128"/>
                    </a:lnTo>
                    <a:lnTo>
                      <a:pt x="90382" y="11169"/>
                    </a:lnTo>
                    <a:lnTo>
                      <a:pt x="75827" y="11169"/>
                    </a:lnTo>
                    <a:lnTo>
                      <a:pt x="75827" y="0"/>
                    </a:lnTo>
                    <a:lnTo>
                      <a:pt x="119160" y="0"/>
                    </a:lnTo>
                    <a:lnTo>
                      <a:pt x="119160" y="11169"/>
                    </a:lnTo>
                    <a:lnTo>
                      <a:pt x="104605" y="11169"/>
                    </a:lnTo>
                    <a:close/>
                  </a:path>
                </a:pathLst>
              </a:custGeom>
              <a:grpFill/>
              <a:ln w="18384" cap="flat">
                <a:solidFill>
                  <a:schemeClr val="accent3"/>
                </a:solidFill>
                <a:prstDash val="solid"/>
                <a:miter/>
              </a:ln>
            </p:spPr>
            <p:txBody>
              <a:bodyPr rtlCol="0" anchor="ctr"/>
              <a:lstStyle/>
              <a:p>
                <a:endParaRPr lang="en-US"/>
              </a:p>
            </p:txBody>
          </p:sp>
        </p:grpSp>
        <p:sp>
          <p:nvSpPr>
            <p:cNvPr id="11" name="Freeform: Shape 238">
              <a:extLst>
                <a:ext uri="{FF2B5EF4-FFF2-40B4-BE49-F238E27FC236}">
                  <a16:creationId xmlns:a16="http://schemas.microsoft.com/office/drawing/2014/main" id="{047A7D23-68A2-4429-A748-FB9760747978}"/>
                </a:ext>
              </a:extLst>
            </p:cNvPr>
            <p:cNvSpPr/>
            <p:nvPr/>
          </p:nvSpPr>
          <p:spPr>
            <a:xfrm>
              <a:off x="6816405" y="4442988"/>
              <a:ext cx="1512260" cy="11279"/>
            </a:xfrm>
            <a:custGeom>
              <a:avLst/>
              <a:gdLst>
                <a:gd name="connsiteX0" fmla="*/ 0 w 1512260"/>
                <a:gd name="connsiteY0" fmla="*/ 0 h 11279"/>
                <a:gd name="connsiteX1" fmla="*/ 1512261 w 1512260"/>
                <a:gd name="connsiteY1" fmla="*/ 0 h 11279"/>
                <a:gd name="connsiteX2" fmla="*/ 1512261 w 1512260"/>
                <a:gd name="connsiteY2" fmla="*/ 11279 h 11279"/>
                <a:gd name="connsiteX3" fmla="*/ 0 w 1512260"/>
                <a:gd name="connsiteY3" fmla="*/ 11279 h 11279"/>
              </a:gdLst>
              <a:ahLst/>
              <a:cxnLst>
                <a:cxn ang="0">
                  <a:pos x="connsiteX0" y="connsiteY0"/>
                </a:cxn>
                <a:cxn ang="0">
                  <a:pos x="connsiteX1" y="connsiteY1"/>
                </a:cxn>
                <a:cxn ang="0">
                  <a:pos x="connsiteX2" y="connsiteY2"/>
                </a:cxn>
                <a:cxn ang="0">
                  <a:pos x="connsiteX3" y="connsiteY3"/>
                </a:cxn>
              </a:cxnLst>
              <a:rect l="l" t="t" r="r" b="b"/>
              <a:pathLst>
                <a:path w="1512260" h="11279">
                  <a:moveTo>
                    <a:pt x="0" y="0"/>
                  </a:moveTo>
                  <a:lnTo>
                    <a:pt x="1512261" y="0"/>
                  </a:lnTo>
                  <a:lnTo>
                    <a:pt x="1512261" y="11279"/>
                  </a:lnTo>
                  <a:lnTo>
                    <a:pt x="0" y="11279"/>
                  </a:lnTo>
                  <a:close/>
                </a:path>
              </a:pathLst>
            </a:custGeom>
            <a:grpFill/>
            <a:ln w="18384" cap="flat">
              <a:solidFill>
                <a:schemeClr val="accent3"/>
              </a:solidFill>
              <a:prstDash val="solid"/>
              <a:miter/>
            </a:ln>
          </p:spPr>
          <p:txBody>
            <a:bodyPr rtlCol="0" anchor="ctr"/>
            <a:lstStyle/>
            <a:p>
              <a:endParaRPr lang="en-US"/>
            </a:p>
          </p:txBody>
        </p:sp>
        <p:grpSp>
          <p:nvGrpSpPr>
            <p:cNvPr id="12" name="Graphic 228">
              <a:extLst>
                <a:ext uri="{FF2B5EF4-FFF2-40B4-BE49-F238E27FC236}">
                  <a16:creationId xmlns:a16="http://schemas.microsoft.com/office/drawing/2014/main" id="{599ADDAE-8DF3-46FA-A6DA-2E1499F09B99}"/>
                </a:ext>
              </a:extLst>
            </p:cNvPr>
            <p:cNvGrpSpPr/>
            <p:nvPr/>
          </p:nvGrpSpPr>
          <p:grpSpPr>
            <a:xfrm>
              <a:off x="6812983" y="3715184"/>
              <a:ext cx="1465929" cy="739101"/>
              <a:chOff x="6812983" y="3715184"/>
              <a:chExt cx="1465929" cy="739101"/>
            </a:xfrm>
            <a:grpFill/>
          </p:grpSpPr>
          <p:sp>
            <p:nvSpPr>
              <p:cNvPr id="13" name="Freeform: Shape 240">
                <a:extLst>
                  <a:ext uri="{FF2B5EF4-FFF2-40B4-BE49-F238E27FC236}">
                    <a16:creationId xmlns:a16="http://schemas.microsoft.com/office/drawing/2014/main" id="{0C040609-2A3D-413F-BB18-F4C0C6D7FDA8}"/>
                  </a:ext>
                </a:extLst>
              </p:cNvPr>
              <p:cNvSpPr/>
              <p:nvPr/>
            </p:nvSpPr>
            <p:spPr>
              <a:xfrm>
                <a:off x="7439750" y="3715184"/>
                <a:ext cx="839161" cy="739101"/>
              </a:xfrm>
              <a:custGeom>
                <a:avLst/>
                <a:gdLst>
                  <a:gd name="connsiteX0" fmla="*/ 804624 w 839161"/>
                  <a:gd name="connsiteY0" fmla="*/ 739101 h 739101"/>
                  <a:gd name="connsiteX1" fmla="*/ 727583 w 839161"/>
                  <a:gd name="connsiteY1" fmla="*/ 739101 h 739101"/>
                  <a:gd name="connsiteX2" fmla="*/ 747087 w 839161"/>
                  <a:gd name="connsiteY2" fmla="*/ 707784 h 739101"/>
                  <a:gd name="connsiteX3" fmla="*/ 767217 w 839161"/>
                  <a:gd name="connsiteY3" fmla="*/ 582681 h 739101"/>
                  <a:gd name="connsiteX4" fmla="*/ 726534 w 839161"/>
                  <a:gd name="connsiteY4" fmla="*/ 509135 h 739101"/>
                  <a:gd name="connsiteX5" fmla="*/ 698584 w 839161"/>
                  <a:gd name="connsiteY5" fmla="*/ 739101 h 739101"/>
                  <a:gd name="connsiteX6" fmla="*/ 621579 w 839161"/>
                  <a:gd name="connsiteY6" fmla="*/ 739101 h 739101"/>
                  <a:gd name="connsiteX7" fmla="*/ 641102 w 839161"/>
                  <a:gd name="connsiteY7" fmla="*/ 707747 h 739101"/>
                  <a:gd name="connsiteX8" fmla="*/ 667027 w 839161"/>
                  <a:gd name="connsiteY8" fmla="*/ 562238 h 739101"/>
                  <a:gd name="connsiteX9" fmla="*/ 571254 w 839161"/>
                  <a:gd name="connsiteY9" fmla="*/ 414686 h 739101"/>
                  <a:gd name="connsiteX10" fmla="*/ 400904 w 839161"/>
                  <a:gd name="connsiteY10" fmla="*/ 414042 h 739101"/>
                  <a:gd name="connsiteX11" fmla="*/ 344950 w 839161"/>
                  <a:gd name="connsiteY11" fmla="*/ 739101 h 739101"/>
                  <a:gd name="connsiteX12" fmla="*/ 268920 w 839161"/>
                  <a:gd name="connsiteY12" fmla="*/ 739101 h 739101"/>
                  <a:gd name="connsiteX13" fmla="*/ 310872 w 839161"/>
                  <a:gd name="connsiteY13" fmla="*/ 638286 h 739101"/>
                  <a:gd name="connsiteX14" fmla="*/ 302022 w 839161"/>
                  <a:gd name="connsiteY14" fmla="*/ 555246 h 739101"/>
                  <a:gd name="connsiteX15" fmla="*/ 241062 w 839161"/>
                  <a:gd name="connsiteY15" fmla="*/ 739101 h 739101"/>
                  <a:gd name="connsiteX16" fmla="*/ 164756 w 839161"/>
                  <a:gd name="connsiteY16" fmla="*/ 739101 h 739101"/>
                  <a:gd name="connsiteX17" fmla="*/ 214087 w 839161"/>
                  <a:gd name="connsiteY17" fmla="*/ 664985 h 739101"/>
                  <a:gd name="connsiteX18" fmla="*/ 244650 w 839161"/>
                  <a:gd name="connsiteY18" fmla="*/ 480118 h 739101"/>
                  <a:gd name="connsiteX19" fmla="*/ 224410 w 839161"/>
                  <a:gd name="connsiteY19" fmla="*/ 372311 h 739101"/>
                  <a:gd name="connsiteX20" fmla="*/ 131433 w 839161"/>
                  <a:gd name="connsiteY20" fmla="*/ 219699 h 739101"/>
                  <a:gd name="connsiteX21" fmla="*/ 66977 w 839161"/>
                  <a:gd name="connsiteY21" fmla="*/ 237142 h 739101"/>
                  <a:gd name="connsiteX22" fmla="*/ 32845 w 839161"/>
                  <a:gd name="connsiteY22" fmla="*/ 212376 h 739101"/>
                  <a:gd name="connsiteX23" fmla="*/ 53618 w 839161"/>
                  <a:gd name="connsiteY23" fmla="*/ 164167 h 739101"/>
                  <a:gd name="connsiteX24" fmla="*/ 70528 w 839161"/>
                  <a:gd name="connsiteY24" fmla="*/ 102140 h 739101"/>
                  <a:gd name="connsiteX25" fmla="*/ 42744 w 839161"/>
                  <a:gd name="connsiteY25" fmla="*/ 99601 h 739101"/>
                  <a:gd name="connsiteX26" fmla="*/ 0 w 839161"/>
                  <a:gd name="connsiteY26" fmla="*/ 44897 h 739101"/>
                  <a:gd name="connsiteX27" fmla="*/ 54925 w 839161"/>
                  <a:gd name="connsiteY27" fmla="*/ 20093 h 739101"/>
                  <a:gd name="connsiteX28" fmla="*/ 91229 w 839161"/>
                  <a:gd name="connsiteY28" fmla="*/ 42339 h 739101"/>
                  <a:gd name="connsiteX29" fmla="*/ 120798 w 839161"/>
                  <a:gd name="connsiteY29" fmla="*/ 0 h 739101"/>
                  <a:gd name="connsiteX30" fmla="*/ 159715 w 839161"/>
                  <a:gd name="connsiteY30" fmla="*/ 0 h 739101"/>
                  <a:gd name="connsiteX31" fmla="*/ 214418 w 839161"/>
                  <a:gd name="connsiteY31" fmla="*/ 47785 h 739101"/>
                  <a:gd name="connsiteX32" fmla="*/ 241117 w 839161"/>
                  <a:gd name="connsiteY32" fmla="*/ 16211 h 739101"/>
                  <a:gd name="connsiteX33" fmla="*/ 308959 w 839161"/>
                  <a:gd name="connsiteY33" fmla="*/ 37555 h 739101"/>
                  <a:gd name="connsiteX34" fmla="*/ 279500 w 839161"/>
                  <a:gd name="connsiteY34" fmla="*/ 86316 h 739101"/>
                  <a:gd name="connsiteX35" fmla="*/ 248661 w 839161"/>
                  <a:gd name="connsiteY35" fmla="*/ 105029 h 739101"/>
                  <a:gd name="connsiteX36" fmla="*/ 309769 w 839161"/>
                  <a:gd name="connsiteY36" fmla="*/ 136438 h 739101"/>
                  <a:gd name="connsiteX37" fmla="*/ 383958 w 839161"/>
                  <a:gd name="connsiteY37" fmla="*/ 112738 h 739101"/>
                  <a:gd name="connsiteX38" fmla="*/ 455701 w 839161"/>
                  <a:gd name="connsiteY38" fmla="*/ 129759 h 739101"/>
                  <a:gd name="connsiteX39" fmla="*/ 839162 w 839161"/>
                  <a:gd name="connsiteY39" fmla="*/ 129759 h 739101"/>
                  <a:gd name="connsiteX40" fmla="*/ 839162 w 839161"/>
                  <a:gd name="connsiteY40" fmla="*/ 358437 h 739101"/>
                  <a:gd name="connsiteX41" fmla="*/ 799675 w 839161"/>
                  <a:gd name="connsiteY41" fmla="*/ 402763 h 739101"/>
                  <a:gd name="connsiteX42" fmla="*/ 799675 w 839161"/>
                  <a:gd name="connsiteY42" fmla="*/ 186192 h 739101"/>
                  <a:gd name="connsiteX43" fmla="*/ 777116 w 839161"/>
                  <a:gd name="connsiteY43" fmla="*/ 186192 h 739101"/>
                  <a:gd name="connsiteX44" fmla="*/ 777116 w 839161"/>
                  <a:gd name="connsiteY44" fmla="*/ 349586 h 739101"/>
                  <a:gd name="connsiteX45" fmla="*/ 829575 w 839161"/>
                  <a:gd name="connsiteY45" fmla="*/ 520801 h 739101"/>
                  <a:gd name="connsiteX46" fmla="*/ 829446 w 839161"/>
                  <a:gd name="connsiteY46" fmla="*/ 521960 h 739101"/>
                  <a:gd name="connsiteX47" fmla="*/ 804624 w 839161"/>
                  <a:gd name="connsiteY47" fmla="*/ 739101 h 739101"/>
                  <a:gd name="connsiteX48" fmla="*/ 747915 w 839161"/>
                  <a:gd name="connsiteY48" fmla="*/ 727803 h 739101"/>
                  <a:gd name="connsiteX49" fmla="*/ 794559 w 839161"/>
                  <a:gd name="connsiteY49" fmla="*/ 727803 h 739101"/>
                  <a:gd name="connsiteX50" fmla="*/ 818075 w 839161"/>
                  <a:gd name="connsiteY50" fmla="*/ 521849 h 739101"/>
                  <a:gd name="connsiteX51" fmla="*/ 765818 w 839161"/>
                  <a:gd name="connsiteY51" fmla="*/ 351261 h 739101"/>
                  <a:gd name="connsiteX52" fmla="*/ 765818 w 839161"/>
                  <a:gd name="connsiteY52" fmla="*/ 174913 h 739101"/>
                  <a:gd name="connsiteX53" fmla="*/ 810954 w 839161"/>
                  <a:gd name="connsiteY53" fmla="*/ 174913 h 739101"/>
                  <a:gd name="connsiteX54" fmla="*/ 810954 w 839161"/>
                  <a:gd name="connsiteY54" fmla="*/ 373157 h 739101"/>
                  <a:gd name="connsiteX55" fmla="*/ 827882 w 839161"/>
                  <a:gd name="connsiteY55" fmla="*/ 354168 h 739101"/>
                  <a:gd name="connsiteX56" fmla="*/ 827882 w 839161"/>
                  <a:gd name="connsiteY56" fmla="*/ 141075 h 739101"/>
                  <a:gd name="connsiteX57" fmla="*/ 454376 w 839161"/>
                  <a:gd name="connsiteY57" fmla="*/ 141075 h 739101"/>
                  <a:gd name="connsiteX58" fmla="*/ 384400 w 839161"/>
                  <a:gd name="connsiteY58" fmla="*/ 124478 h 739101"/>
                  <a:gd name="connsiteX59" fmla="*/ 308756 w 839161"/>
                  <a:gd name="connsiteY59" fmla="*/ 148637 h 739101"/>
                  <a:gd name="connsiteX60" fmla="*/ 225569 w 839161"/>
                  <a:gd name="connsiteY60" fmla="*/ 105893 h 739101"/>
                  <a:gd name="connsiteX61" fmla="*/ 271294 w 839161"/>
                  <a:gd name="connsiteY61" fmla="*/ 78164 h 739101"/>
                  <a:gd name="connsiteX62" fmla="*/ 291902 w 839161"/>
                  <a:gd name="connsiteY62" fmla="*/ 44069 h 739101"/>
                  <a:gd name="connsiteX63" fmla="*/ 244907 w 839161"/>
                  <a:gd name="connsiteY63" fmla="*/ 29275 h 739101"/>
                  <a:gd name="connsiteX64" fmla="*/ 215651 w 839161"/>
                  <a:gd name="connsiteY64" fmla="*/ 63867 h 739101"/>
                  <a:gd name="connsiteX65" fmla="*/ 155501 w 839161"/>
                  <a:gd name="connsiteY65" fmla="*/ 11335 h 739101"/>
                  <a:gd name="connsiteX66" fmla="*/ 126686 w 839161"/>
                  <a:gd name="connsiteY66" fmla="*/ 11335 h 739101"/>
                  <a:gd name="connsiteX67" fmla="*/ 94393 w 839161"/>
                  <a:gd name="connsiteY67" fmla="*/ 57556 h 739101"/>
                  <a:gd name="connsiteX68" fmla="*/ 54115 w 839161"/>
                  <a:gd name="connsiteY68" fmla="*/ 32881 h 739101"/>
                  <a:gd name="connsiteX69" fmla="*/ 17738 w 839161"/>
                  <a:gd name="connsiteY69" fmla="*/ 49313 h 739101"/>
                  <a:gd name="connsiteX70" fmla="*/ 48632 w 839161"/>
                  <a:gd name="connsiteY70" fmla="*/ 88836 h 739101"/>
                  <a:gd name="connsiteX71" fmla="*/ 84935 w 839161"/>
                  <a:gd name="connsiteY71" fmla="*/ 92167 h 739101"/>
                  <a:gd name="connsiteX72" fmla="*/ 64125 w 839161"/>
                  <a:gd name="connsiteY72" fmla="*/ 168289 h 739101"/>
                  <a:gd name="connsiteX73" fmla="*/ 46774 w 839161"/>
                  <a:gd name="connsiteY73" fmla="*/ 208567 h 739101"/>
                  <a:gd name="connsiteX74" fmla="*/ 69222 w 839161"/>
                  <a:gd name="connsiteY74" fmla="*/ 224851 h 739101"/>
                  <a:gd name="connsiteX75" fmla="*/ 136659 w 839161"/>
                  <a:gd name="connsiteY75" fmla="*/ 206598 h 739101"/>
                  <a:gd name="connsiteX76" fmla="*/ 235100 w 839161"/>
                  <a:gd name="connsiteY76" fmla="*/ 368207 h 739101"/>
                  <a:gd name="connsiteX77" fmla="*/ 235284 w 839161"/>
                  <a:gd name="connsiteY77" fmla="*/ 369219 h 739101"/>
                  <a:gd name="connsiteX78" fmla="*/ 256095 w 839161"/>
                  <a:gd name="connsiteY78" fmla="*/ 480007 h 739101"/>
                  <a:gd name="connsiteX79" fmla="*/ 255929 w 839161"/>
                  <a:gd name="connsiteY79" fmla="*/ 480982 h 739101"/>
                  <a:gd name="connsiteX80" fmla="*/ 224815 w 839161"/>
                  <a:gd name="connsiteY80" fmla="*/ 669235 h 739101"/>
                  <a:gd name="connsiteX81" fmla="*/ 185806 w 839161"/>
                  <a:gd name="connsiteY81" fmla="*/ 727822 h 739101"/>
                  <a:gd name="connsiteX82" fmla="*/ 232892 w 839161"/>
                  <a:gd name="connsiteY82" fmla="*/ 727822 h 739101"/>
                  <a:gd name="connsiteX83" fmla="*/ 307689 w 839161"/>
                  <a:gd name="connsiteY83" fmla="*/ 502235 h 739101"/>
                  <a:gd name="connsiteX84" fmla="*/ 322391 w 839161"/>
                  <a:gd name="connsiteY84" fmla="*/ 639961 h 739101"/>
                  <a:gd name="connsiteX85" fmla="*/ 285811 w 839161"/>
                  <a:gd name="connsiteY85" fmla="*/ 727803 h 739101"/>
                  <a:gd name="connsiteX86" fmla="*/ 335418 w 839161"/>
                  <a:gd name="connsiteY86" fmla="*/ 727803 h 739101"/>
                  <a:gd name="connsiteX87" fmla="*/ 391374 w 839161"/>
                  <a:gd name="connsiteY87" fmla="*/ 402708 h 739101"/>
                  <a:gd name="connsiteX88" fmla="*/ 577363 w 839161"/>
                  <a:gd name="connsiteY88" fmla="*/ 403407 h 739101"/>
                  <a:gd name="connsiteX89" fmla="*/ 678895 w 839161"/>
                  <a:gd name="connsiteY89" fmla="*/ 559827 h 739101"/>
                  <a:gd name="connsiteX90" fmla="*/ 651810 w 839161"/>
                  <a:gd name="connsiteY90" fmla="*/ 711850 h 739101"/>
                  <a:gd name="connsiteX91" fmla="*/ 641874 w 839161"/>
                  <a:gd name="connsiteY91" fmla="*/ 727803 h 739101"/>
                  <a:gd name="connsiteX92" fmla="*/ 688556 w 839161"/>
                  <a:gd name="connsiteY92" fmla="*/ 727803 h 739101"/>
                  <a:gd name="connsiteX93" fmla="*/ 719505 w 839161"/>
                  <a:gd name="connsiteY93" fmla="*/ 473162 h 739101"/>
                  <a:gd name="connsiteX94" fmla="*/ 778938 w 839161"/>
                  <a:gd name="connsiteY94" fmla="*/ 580620 h 739101"/>
                  <a:gd name="connsiteX95" fmla="*/ 757833 w 839161"/>
                  <a:gd name="connsiteY95" fmla="*/ 711813 h 739101"/>
                  <a:gd name="connsiteX96" fmla="*/ 747915 w 839161"/>
                  <a:gd name="connsiteY96" fmla="*/ 727803 h 73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839161" h="739101">
                    <a:moveTo>
                      <a:pt x="804624" y="739101"/>
                    </a:moveTo>
                    <a:lnTo>
                      <a:pt x="727583" y="739101"/>
                    </a:lnTo>
                    <a:lnTo>
                      <a:pt x="747087" y="707784"/>
                    </a:lnTo>
                    <a:lnTo>
                      <a:pt x="767217" y="582681"/>
                    </a:lnTo>
                    <a:lnTo>
                      <a:pt x="726534" y="509135"/>
                    </a:lnTo>
                    <a:lnTo>
                      <a:pt x="698584" y="739101"/>
                    </a:lnTo>
                    <a:lnTo>
                      <a:pt x="621579" y="739101"/>
                    </a:lnTo>
                    <a:lnTo>
                      <a:pt x="641102" y="707747"/>
                    </a:lnTo>
                    <a:lnTo>
                      <a:pt x="667027" y="562238"/>
                    </a:lnTo>
                    <a:lnTo>
                      <a:pt x="571254" y="414686"/>
                    </a:lnTo>
                    <a:lnTo>
                      <a:pt x="400904" y="414042"/>
                    </a:lnTo>
                    <a:lnTo>
                      <a:pt x="344950" y="739101"/>
                    </a:lnTo>
                    <a:lnTo>
                      <a:pt x="268920" y="739101"/>
                    </a:lnTo>
                    <a:lnTo>
                      <a:pt x="310872" y="638286"/>
                    </a:lnTo>
                    <a:lnTo>
                      <a:pt x="302022" y="555246"/>
                    </a:lnTo>
                    <a:lnTo>
                      <a:pt x="241062" y="739101"/>
                    </a:lnTo>
                    <a:lnTo>
                      <a:pt x="164756" y="739101"/>
                    </a:lnTo>
                    <a:lnTo>
                      <a:pt x="214087" y="664985"/>
                    </a:lnTo>
                    <a:lnTo>
                      <a:pt x="244650" y="480118"/>
                    </a:lnTo>
                    <a:lnTo>
                      <a:pt x="224410" y="372311"/>
                    </a:lnTo>
                    <a:lnTo>
                      <a:pt x="131433" y="219699"/>
                    </a:lnTo>
                    <a:lnTo>
                      <a:pt x="66977" y="237142"/>
                    </a:lnTo>
                    <a:lnTo>
                      <a:pt x="32845" y="212376"/>
                    </a:lnTo>
                    <a:lnTo>
                      <a:pt x="53618" y="164167"/>
                    </a:lnTo>
                    <a:lnTo>
                      <a:pt x="70528" y="102140"/>
                    </a:lnTo>
                    <a:lnTo>
                      <a:pt x="42744" y="99601"/>
                    </a:lnTo>
                    <a:lnTo>
                      <a:pt x="0" y="44897"/>
                    </a:lnTo>
                    <a:lnTo>
                      <a:pt x="54925" y="20093"/>
                    </a:lnTo>
                    <a:lnTo>
                      <a:pt x="91229" y="42339"/>
                    </a:lnTo>
                    <a:lnTo>
                      <a:pt x="120798" y="0"/>
                    </a:lnTo>
                    <a:lnTo>
                      <a:pt x="159715" y="0"/>
                    </a:lnTo>
                    <a:lnTo>
                      <a:pt x="214418" y="47785"/>
                    </a:lnTo>
                    <a:lnTo>
                      <a:pt x="241117" y="16211"/>
                    </a:lnTo>
                    <a:lnTo>
                      <a:pt x="308959" y="37555"/>
                    </a:lnTo>
                    <a:lnTo>
                      <a:pt x="279500" y="86316"/>
                    </a:lnTo>
                    <a:lnTo>
                      <a:pt x="248661" y="105029"/>
                    </a:lnTo>
                    <a:lnTo>
                      <a:pt x="309769" y="136438"/>
                    </a:lnTo>
                    <a:lnTo>
                      <a:pt x="383958" y="112738"/>
                    </a:lnTo>
                    <a:lnTo>
                      <a:pt x="455701" y="129759"/>
                    </a:lnTo>
                    <a:lnTo>
                      <a:pt x="839162" y="129759"/>
                    </a:lnTo>
                    <a:lnTo>
                      <a:pt x="839162" y="358437"/>
                    </a:lnTo>
                    <a:lnTo>
                      <a:pt x="799675" y="402763"/>
                    </a:lnTo>
                    <a:lnTo>
                      <a:pt x="799675" y="186192"/>
                    </a:lnTo>
                    <a:lnTo>
                      <a:pt x="777116" y="186192"/>
                    </a:lnTo>
                    <a:lnTo>
                      <a:pt x="777116" y="349586"/>
                    </a:lnTo>
                    <a:lnTo>
                      <a:pt x="829575" y="520801"/>
                    </a:lnTo>
                    <a:lnTo>
                      <a:pt x="829446" y="521960"/>
                    </a:lnTo>
                    <a:lnTo>
                      <a:pt x="804624" y="739101"/>
                    </a:lnTo>
                    <a:close/>
                    <a:moveTo>
                      <a:pt x="747915" y="727803"/>
                    </a:moveTo>
                    <a:lnTo>
                      <a:pt x="794559" y="727803"/>
                    </a:lnTo>
                    <a:lnTo>
                      <a:pt x="818075" y="521849"/>
                    </a:lnTo>
                    <a:lnTo>
                      <a:pt x="765818" y="351261"/>
                    </a:lnTo>
                    <a:lnTo>
                      <a:pt x="765818" y="174913"/>
                    </a:lnTo>
                    <a:lnTo>
                      <a:pt x="810954" y="174913"/>
                    </a:lnTo>
                    <a:lnTo>
                      <a:pt x="810954" y="373157"/>
                    </a:lnTo>
                    <a:lnTo>
                      <a:pt x="827882" y="354168"/>
                    </a:lnTo>
                    <a:lnTo>
                      <a:pt x="827882" y="141075"/>
                    </a:lnTo>
                    <a:lnTo>
                      <a:pt x="454376" y="141075"/>
                    </a:lnTo>
                    <a:lnTo>
                      <a:pt x="384400" y="124478"/>
                    </a:lnTo>
                    <a:lnTo>
                      <a:pt x="308756" y="148637"/>
                    </a:lnTo>
                    <a:lnTo>
                      <a:pt x="225569" y="105893"/>
                    </a:lnTo>
                    <a:lnTo>
                      <a:pt x="271294" y="78164"/>
                    </a:lnTo>
                    <a:lnTo>
                      <a:pt x="291902" y="44069"/>
                    </a:lnTo>
                    <a:lnTo>
                      <a:pt x="244907" y="29275"/>
                    </a:lnTo>
                    <a:lnTo>
                      <a:pt x="215651" y="63867"/>
                    </a:lnTo>
                    <a:lnTo>
                      <a:pt x="155501" y="11335"/>
                    </a:lnTo>
                    <a:lnTo>
                      <a:pt x="126686" y="11335"/>
                    </a:lnTo>
                    <a:lnTo>
                      <a:pt x="94393" y="57556"/>
                    </a:lnTo>
                    <a:lnTo>
                      <a:pt x="54115" y="32881"/>
                    </a:lnTo>
                    <a:lnTo>
                      <a:pt x="17738" y="49313"/>
                    </a:lnTo>
                    <a:lnTo>
                      <a:pt x="48632" y="88836"/>
                    </a:lnTo>
                    <a:lnTo>
                      <a:pt x="84935" y="92167"/>
                    </a:lnTo>
                    <a:lnTo>
                      <a:pt x="64125" y="168289"/>
                    </a:lnTo>
                    <a:lnTo>
                      <a:pt x="46774" y="208567"/>
                    </a:lnTo>
                    <a:lnTo>
                      <a:pt x="69222" y="224851"/>
                    </a:lnTo>
                    <a:lnTo>
                      <a:pt x="136659" y="206598"/>
                    </a:lnTo>
                    <a:lnTo>
                      <a:pt x="235100" y="368207"/>
                    </a:lnTo>
                    <a:lnTo>
                      <a:pt x="235284" y="369219"/>
                    </a:lnTo>
                    <a:lnTo>
                      <a:pt x="256095" y="480007"/>
                    </a:lnTo>
                    <a:lnTo>
                      <a:pt x="255929" y="480982"/>
                    </a:lnTo>
                    <a:lnTo>
                      <a:pt x="224815" y="669235"/>
                    </a:lnTo>
                    <a:lnTo>
                      <a:pt x="185806" y="727822"/>
                    </a:lnTo>
                    <a:lnTo>
                      <a:pt x="232892" y="727822"/>
                    </a:lnTo>
                    <a:lnTo>
                      <a:pt x="307689" y="502235"/>
                    </a:lnTo>
                    <a:lnTo>
                      <a:pt x="322391" y="639961"/>
                    </a:lnTo>
                    <a:lnTo>
                      <a:pt x="285811" y="727803"/>
                    </a:lnTo>
                    <a:lnTo>
                      <a:pt x="335418" y="727803"/>
                    </a:lnTo>
                    <a:lnTo>
                      <a:pt x="391374" y="402708"/>
                    </a:lnTo>
                    <a:lnTo>
                      <a:pt x="577363" y="403407"/>
                    </a:lnTo>
                    <a:lnTo>
                      <a:pt x="678895" y="559827"/>
                    </a:lnTo>
                    <a:lnTo>
                      <a:pt x="651810" y="711850"/>
                    </a:lnTo>
                    <a:lnTo>
                      <a:pt x="641874" y="727803"/>
                    </a:lnTo>
                    <a:lnTo>
                      <a:pt x="688556" y="727803"/>
                    </a:lnTo>
                    <a:lnTo>
                      <a:pt x="719505" y="473162"/>
                    </a:lnTo>
                    <a:lnTo>
                      <a:pt x="778938" y="580620"/>
                    </a:lnTo>
                    <a:lnTo>
                      <a:pt x="757833" y="711813"/>
                    </a:lnTo>
                    <a:lnTo>
                      <a:pt x="747915" y="727803"/>
                    </a:lnTo>
                    <a:close/>
                  </a:path>
                </a:pathLst>
              </a:custGeom>
              <a:grpFill/>
              <a:ln w="18384" cap="flat">
                <a:solidFill>
                  <a:schemeClr val="accent3"/>
                </a:solidFill>
                <a:prstDash val="solid"/>
                <a:miter/>
              </a:ln>
            </p:spPr>
            <p:txBody>
              <a:bodyPr rtlCol="0" anchor="ctr"/>
              <a:lstStyle/>
              <a:p>
                <a:endParaRPr lang="en-US"/>
              </a:p>
            </p:txBody>
          </p:sp>
          <p:sp>
            <p:nvSpPr>
              <p:cNvPr id="14" name="Freeform: Shape 241">
                <a:extLst>
                  <a:ext uri="{FF2B5EF4-FFF2-40B4-BE49-F238E27FC236}">
                    <a16:creationId xmlns:a16="http://schemas.microsoft.com/office/drawing/2014/main" id="{A35F76A2-46D0-457C-A3B1-C9013F31FC6D}"/>
                  </a:ext>
                </a:extLst>
              </p:cNvPr>
              <p:cNvSpPr/>
              <p:nvPr/>
            </p:nvSpPr>
            <p:spPr>
              <a:xfrm>
                <a:off x="6812983" y="3855045"/>
                <a:ext cx="563765" cy="599240"/>
              </a:xfrm>
              <a:custGeom>
                <a:avLst/>
                <a:gdLst>
                  <a:gd name="connsiteX0" fmla="*/ 422212 w 563765"/>
                  <a:gd name="connsiteY0" fmla="*/ 599241 h 599240"/>
                  <a:gd name="connsiteX1" fmla="*/ 315012 w 563765"/>
                  <a:gd name="connsiteY1" fmla="*/ 599241 h 599240"/>
                  <a:gd name="connsiteX2" fmla="*/ 315012 w 563765"/>
                  <a:gd name="connsiteY2" fmla="*/ 356634 h 599240"/>
                  <a:gd name="connsiteX3" fmla="*/ 247281 w 563765"/>
                  <a:gd name="connsiteY3" fmla="*/ 356634 h 599240"/>
                  <a:gd name="connsiteX4" fmla="*/ 247299 w 563765"/>
                  <a:gd name="connsiteY4" fmla="*/ 599222 h 599240"/>
                  <a:gd name="connsiteX5" fmla="*/ 134469 w 563765"/>
                  <a:gd name="connsiteY5" fmla="*/ 599222 h 599240"/>
                  <a:gd name="connsiteX6" fmla="*/ 134469 w 563765"/>
                  <a:gd name="connsiteY6" fmla="*/ 218613 h 599240"/>
                  <a:gd name="connsiteX7" fmla="*/ 134561 w 563765"/>
                  <a:gd name="connsiteY7" fmla="*/ 217472 h 599240"/>
                  <a:gd name="connsiteX8" fmla="*/ 0 w 563765"/>
                  <a:gd name="connsiteY8" fmla="*/ 69976 h 599240"/>
                  <a:gd name="connsiteX9" fmla="*/ 75993 w 563765"/>
                  <a:gd name="connsiteY9" fmla="*/ 18 h 599240"/>
                  <a:gd name="connsiteX10" fmla="*/ 154948 w 563765"/>
                  <a:gd name="connsiteY10" fmla="*/ 88192 h 599240"/>
                  <a:gd name="connsiteX11" fmla="*/ 168896 w 563765"/>
                  <a:gd name="connsiteY11" fmla="*/ 101974 h 599240"/>
                  <a:gd name="connsiteX12" fmla="*/ 282388 w 563765"/>
                  <a:gd name="connsiteY12" fmla="*/ 145233 h 599240"/>
                  <a:gd name="connsiteX13" fmla="*/ 409755 w 563765"/>
                  <a:gd name="connsiteY13" fmla="*/ 88211 h 599240"/>
                  <a:gd name="connsiteX14" fmla="*/ 488398 w 563765"/>
                  <a:gd name="connsiteY14" fmla="*/ 0 h 599240"/>
                  <a:gd name="connsiteX15" fmla="*/ 563765 w 563765"/>
                  <a:gd name="connsiteY15" fmla="*/ 70087 h 599240"/>
                  <a:gd name="connsiteX16" fmla="*/ 422157 w 563765"/>
                  <a:gd name="connsiteY16" fmla="*/ 221649 h 599240"/>
                  <a:gd name="connsiteX17" fmla="*/ 422157 w 563765"/>
                  <a:gd name="connsiteY17" fmla="*/ 599241 h 599240"/>
                  <a:gd name="connsiteX18" fmla="*/ 326292 w 563765"/>
                  <a:gd name="connsiteY18" fmla="*/ 587943 h 599240"/>
                  <a:gd name="connsiteX19" fmla="*/ 410914 w 563765"/>
                  <a:gd name="connsiteY19" fmla="*/ 587943 h 599240"/>
                  <a:gd name="connsiteX20" fmla="*/ 410914 w 563765"/>
                  <a:gd name="connsiteY20" fmla="*/ 218577 h 599240"/>
                  <a:gd name="connsiteX21" fmla="*/ 414650 w 563765"/>
                  <a:gd name="connsiteY21" fmla="*/ 213185 h 599240"/>
                  <a:gd name="connsiteX22" fmla="*/ 547831 w 563765"/>
                  <a:gd name="connsiteY22" fmla="*/ 70620 h 599240"/>
                  <a:gd name="connsiteX23" fmla="*/ 489189 w 563765"/>
                  <a:gd name="connsiteY23" fmla="*/ 16082 h 599240"/>
                  <a:gd name="connsiteX24" fmla="*/ 418201 w 563765"/>
                  <a:gd name="connsiteY24" fmla="*/ 95681 h 599240"/>
                  <a:gd name="connsiteX25" fmla="*/ 282407 w 563765"/>
                  <a:gd name="connsiteY25" fmla="*/ 156476 h 599240"/>
                  <a:gd name="connsiteX26" fmla="*/ 161388 w 563765"/>
                  <a:gd name="connsiteY26" fmla="*/ 110365 h 599240"/>
                  <a:gd name="connsiteX27" fmla="*/ 146539 w 563765"/>
                  <a:gd name="connsiteY27" fmla="*/ 95681 h 599240"/>
                  <a:gd name="connsiteX28" fmla="*/ 75220 w 563765"/>
                  <a:gd name="connsiteY28" fmla="*/ 16045 h 599240"/>
                  <a:gd name="connsiteX29" fmla="*/ 15898 w 563765"/>
                  <a:gd name="connsiteY29" fmla="*/ 70639 h 599240"/>
                  <a:gd name="connsiteX30" fmla="*/ 149060 w 563765"/>
                  <a:gd name="connsiteY30" fmla="*/ 216626 h 599240"/>
                  <a:gd name="connsiteX31" fmla="*/ 147956 w 563765"/>
                  <a:gd name="connsiteY31" fmla="*/ 219828 h 599240"/>
                  <a:gd name="connsiteX32" fmla="*/ 145730 w 563765"/>
                  <a:gd name="connsiteY32" fmla="*/ 222680 h 599240"/>
                  <a:gd name="connsiteX33" fmla="*/ 145730 w 563765"/>
                  <a:gd name="connsiteY33" fmla="*/ 587943 h 599240"/>
                  <a:gd name="connsiteX34" fmla="*/ 236001 w 563765"/>
                  <a:gd name="connsiteY34" fmla="*/ 587943 h 599240"/>
                  <a:gd name="connsiteX35" fmla="*/ 236001 w 563765"/>
                  <a:gd name="connsiteY35" fmla="*/ 356063 h 599240"/>
                  <a:gd name="connsiteX36" fmla="*/ 242938 w 563765"/>
                  <a:gd name="connsiteY36" fmla="*/ 345354 h 599240"/>
                  <a:gd name="connsiteX37" fmla="*/ 324212 w 563765"/>
                  <a:gd name="connsiteY37" fmla="*/ 345354 h 599240"/>
                  <a:gd name="connsiteX38" fmla="*/ 325960 w 563765"/>
                  <a:gd name="connsiteY38" fmla="*/ 347544 h 599240"/>
                  <a:gd name="connsiteX39" fmla="*/ 326420 w 563765"/>
                  <a:gd name="connsiteY39" fmla="*/ 355898 h 599240"/>
                  <a:gd name="connsiteX40" fmla="*/ 326255 w 563765"/>
                  <a:gd name="connsiteY40" fmla="*/ 356615 h 599240"/>
                  <a:gd name="connsiteX41" fmla="*/ 326255 w 563765"/>
                  <a:gd name="connsiteY41" fmla="*/ 587943 h 599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563765" h="599240">
                    <a:moveTo>
                      <a:pt x="422212" y="599241"/>
                    </a:moveTo>
                    <a:lnTo>
                      <a:pt x="315012" y="599241"/>
                    </a:lnTo>
                    <a:lnTo>
                      <a:pt x="315012" y="356634"/>
                    </a:lnTo>
                    <a:lnTo>
                      <a:pt x="247281" y="356634"/>
                    </a:lnTo>
                    <a:lnTo>
                      <a:pt x="247299" y="599222"/>
                    </a:lnTo>
                    <a:lnTo>
                      <a:pt x="134469" y="599222"/>
                    </a:lnTo>
                    <a:lnTo>
                      <a:pt x="134469" y="218613"/>
                    </a:lnTo>
                    <a:cubicBezTo>
                      <a:pt x="134469" y="218245"/>
                      <a:pt x="134487" y="217859"/>
                      <a:pt x="134561" y="217472"/>
                    </a:cubicBezTo>
                    <a:lnTo>
                      <a:pt x="0" y="69976"/>
                    </a:lnTo>
                    <a:lnTo>
                      <a:pt x="75993" y="18"/>
                    </a:lnTo>
                    <a:lnTo>
                      <a:pt x="154948" y="88192"/>
                    </a:lnTo>
                    <a:cubicBezTo>
                      <a:pt x="158886" y="92590"/>
                      <a:pt x="163431" y="97098"/>
                      <a:pt x="168896" y="101974"/>
                    </a:cubicBezTo>
                    <a:cubicBezTo>
                      <a:pt x="200176" y="129869"/>
                      <a:pt x="240473" y="145233"/>
                      <a:pt x="282388" y="145233"/>
                    </a:cubicBezTo>
                    <a:cubicBezTo>
                      <a:pt x="331020" y="145233"/>
                      <a:pt x="377444" y="124441"/>
                      <a:pt x="409755" y="88211"/>
                    </a:cubicBezTo>
                    <a:lnTo>
                      <a:pt x="488398" y="0"/>
                    </a:lnTo>
                    <a:lnTo>
                      <a:pt x="563765" y="70087"/>
                    </a:lnTo>
                    <a:lnTo>
                      <a:pt x="422157" y="221649"/>
                    </a:lnTo>
                    <a:lnTo>
                      <a:pt x="422157" y="599241"/>
                    </a:lnTo>
                    <a:close/>
                    <a:moveTo>
                      <a:pt x="326292" y="587943"/>
                    </a:moveTo>
                    <a:lnTo>
                      <a:pt x="410914" y="587943"/>
                    </a:lnTo>
                    <a:lnTo>
                      <a:pt x="410914" y="218577"/>
                    </a:lnTo>
                    <a:cubicBezTo>
                      <a:pt x="410914" y="217399"/>
                      <a:pt x="411301" y="214676"/>
                      <a:pt x="414650" y="213185"/>
                    </a:cubicBezTo>
                    <a:lnTo>
                      <a:pt x="547831" y="70620"/>
                    </a:lnTo>
                    <a:lnTo>
                      <a:pt x="489189" y="16082"/>
                    </a:lnTo>
                    <a:lnTo>
                      <a:pt x="418201" y="95681"/>
                    </a:lnTo>
                    <a:cubicBezTo>
                      <a:pt x="383755" y="134322"/>
                      <a:pt x="334259" y="156476"/>
                      <a:pt x="282407" y="156476"/>
                    </a:cubicBezTo>
                    <a:cubicBezTo>
                      <a:pt x="237713" y="156476"/>
                      <a:pt x="194748" y="140099"/>
                      <a:pt x="161388" y="110365"/>
                    </a:cubicBezTo>
                    <a:cubicBezTo>
                      <a:pt x="155611" y="105194"/>
                      <a:pt x="150753" y="100392"/>
                      <a:pt x="146539" y="95681"/>
                    </a:cubicBezTo>
                    <a:lnTo>
                      <a:pt x="75220" y="16045"/>
                    </a:lnTo>
                    <a:lnTo>
                      <a:pt x="15898" y="70639"/>
                    </a:lnTo>
                    <a:lnTo>
                      <a:pt x="149060" y="216626"/>
                    </a:lnTo>
                    <a:lnTo>
                      <a:pt x="147956" y="219828"/>
                    </a:lnTo>
                    <a:cubicBezTo>
                      <a:pt x="147478" y="221226"/>
                      <a:pt x="146631" y="222109"/>
                      <a:pt x="145730" y="222680"/>
                    </a:cubicBezTo>
                    <a:lnTo>
                      <a:pt x="145730" y="587943"/>
                    </a:lnTo>
                    <a:lnTo>
                      <a:pt x="236001" y="587943"/>
                    </a:lnTo>
                    <a:lnTo>
                      <a:pt x="236001" y="356063"/>
                    </a:lnTo>
                    <a:cubicBezTo>
                      <a:pt x="236001" y="354959"/>
                      <a:pt x="236186" y="345354"/>
                      <a:pt x="242938" y="345354"/>
                    </a:cubicBezTo>
                    <a:lnTo>
                      <a:pt x="324212" y="345354"/>
                    </a:lnTo>
                    <a:lnTo>
                      <a:pt x="325960" y="347544"/>
                    </a:lnTo>
                    <a:cubicBezTo>
                      <a:pt x="327855" y="349954"/>
                      <a:pt x="327248" y="352438"/>
                      <a:pt x="326420" y="355898"/>
                    </a:cubicBezTo>
                    <a:lnTo>
                      <a:pt x="326255" y="356615"/>
                    </a:lnTo>
                    <a:lnTo>
                      <a:pt x="326255" y="587943"/>
                    </a:lnTo>
                    <a:close/>
                  </a:path>
                </a:pathLst>
              </a:custGeom>
              <a:grpFill/>
              <a:ln w="18384" cap="flat">
                <a:solidFill>
                  <a:schemeClr val="accent3"/>
                </a:solidFill>
                <a:prstDash val="solid"/>
                <a:miter/>
              </a:ln>
            </p:spPr>
            <p:txBody>
              <a:bodyPr rtlCol="0" anchor="ctr"/>
              <a:lstStyle/>
              <a:p>
                <a:endParaRPr lang="en-US"/>
              </a:p>
            </p:txBody>
          </p:sp>
          <p:sp>
            <p:nvSpPr>
              <p:cNvPr id="15" name="Freeform: Shape 242">
                <a:extLst>
                  <a:ext uri="{FF2B5EF4-FFF2-40B4-BE49-F238E27FC236}">
                    <a16:creationId xmlns:a16="http://schemas.microsoft.com/office/drawing/2014/main" id="{2B8EEF74-D822-4564-8657-AD1CA18CDAB2}"/>
                  </a:ext>
                </a:extLst>
              </p:cNvPr>
              <p:cNvSpPr/>
              <p:nvPr/>
            </p:nvSpPr>
            <p:spPr>
              <a:xfrm>
                <a:off x="6982468" y="3715442"/>
                <a:ext cx="225513" cy="225513"/>
              </a:xfrm>
              <a:custGeom>
                <a:avLst/>
                <a:gdLst>
                  <a:gd name="connsiteX0" fmla="*/ 112757 w 225513"/>
                  <a:gd name="connsiteY0" fmla="*/ 225513 h 225513"/>
                  <a:gd name="connsiteX1" fmla="*/ 0 w 225513"/>
                  <a:gd name="connsiteY1" fmla="*/ 112757 h 225513"/>
                  <a:gd name="connsiteX2" fmla="*/ 112757 w 225513"/>
                  <a:gd name="connsiteY2" fmla="*/ 0 h 225513"/>
                  <a:gd name="connsiteX3" fmla="*/ 225514 w 225513"/>
                  <a:gd name="connsiteY3" fmla="*/ 112757 h 225513"/>
                  <a:gd name="connsiteX4" fmla="*/ 112757 w 225513"/>
                  <a:gd name="connsiteY4" fmla="*/ 225513 h 225513"/>
                  <a:gd name="connsiteX5" fmla="*/ 112757 w 225513"/>
                  <a:gd name="connsiteY5" fmla="*/ 11279 h 225513"/>
                  <a:gd name="connsiteX6" fmla="*/ 11279 w 225513"/>
                  <a:gd name="connsiteY6" fmla="*/ 112757 h 225513"/>
                  <a:gd name="connsiteX7" fmla="*/ 112757 w 225513"/>
                  <a:gd name="connsiteY7" fmla="*/ 214234 h 225513"/>
                  <a:gd name="connsiteX8" fmla="*/ 214234 w 225513"/>
                  <a:gd name="connsiteY8" fmla="*/ 112757 h 225513"/>
                  <a:gd name="connsiteX9" fmla="*/ 112757 w 225513"/>
                  <a:gd name="connsiteY9" fmla="*/ 11279 h 225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513" h="225513">
                    <a:moveTo>
                      <a:pt x="112757" y="225513"/>
                    </a:moveTo>
                    <a:cubicBezTo>
                      <a:pt x="50582" y="225513"/>
                      <a:pt x="0" y="174931"/>
                      <a:pt x="0" y="112757"/>
                    </a:cubicBezTo>
                    <a:cubicBezTo>
                      <a:pt x="0" y="50582"/>
                      <a:pt x="50582" y="0"/>
                      <a:pt x="112757" y="0"/>
                    </a:cubicBezTo>
                    <a:cubicBezTo>
                      <a:pt x="174931" y="0"/>
                      <a:pt x="225514" y="50582"/>
                      <a:pt x="225514" y="112757"/>
                    </a:cubicBezTo>
                    <a:cubicBezTo>
                      <a:pt x="225514" y="174931"/>
                      <a:pt x="174931" y="225513"/>
                      <a:pt x="112757" y="225513"/>
                    </a:cubicBezTo>
                    <a:close/>
                    <a:moveTo>
                      <a:pt x="112757" y="11279"/>
                    </a:moveTo>
                    <a:cubicBezTo>
                      <a:pt x="56802" y="11279"/>
                      <a:pt x="11279" y="56802"/>
                      <a:pt x="11279" y="112757"/>
                    </a:cubicBezTo>
                    <a:cubicBezTo>
                      <a:pt x="11279" y="168712"/>
                      <a:pt x="56802" y="214234"/>
                      <a:pt x="112757" y="214234"/>
                    </a:cubicBezTo>
                    <a:cubicBezTo>
                      <a:pt x="168712" y="214234"/>
                      <a:pt x="214234" y="168712"/>
                      <a:pt x="214234" y="112757"/>
                    </a:cubicBezTo>
                    <a:cubicBezTo>
                      <a:pt x="214234" y="56802"/>
                      <a:pt x="168712" y="11279"/>
                      <a:pt x="112757" y="11279"/>
                    </a:cubicBezTo>
                    <a:close/>
                  </a:path>
                </a:pathLst>
              </a:custGeom>
              <a:grpFill/>
              <a:ln w="18384" cap="flat">
                <a:solidFill>
                  <a:schemeClr val="accent3"/>
                </a:solidFill>
                <a:prstDash val="solid"/>
                <a:miter/>
              </a:ln>
            </p:spPr>
            <p:txBody>
              <a:bodyPr rtlCol="0" anchor="ctr"/>
              <a:lstStyle/>
              <a:p>
                <a:endParaRPr lang="en-US"/>
              </a:p>
            </p:txBody>
          </p:sp>
          <p:sp>
            <p:nvSpPr>
              <p:cNvPr id="16" name="Freeform: Shape 243">
                <a:extLst>
                  <a:ext uri="{FF2B5EF4-FFF2-40B4-BE49-F238E27FC236}">
                    <a16:creationId xmlns:a16="http://schemas.microsoft.com/office/drawing/2014/main" id="{6B6EF3CB-166B-4CA2-AF08-2498B383ECD1}"/>
                  </a:ext>
                </a:extLst>
              </p:cNvPr>
              <p:cNvSpPr/>
              <p:nvPr/>
            </p:nvSpPr>
            <p:spPr>
              <a:xfrm>
                <a:off x="7280901" y="3999634"/>
                <a:ext cx="335436" cy="335436"/>
              </a:xfrm>
              <a:custGeom>
                <a:avLst/>
                <a:gdLst>
                  <a:gd name="connsiteX0" fmla="*/ 167718 w 335436"/>
                  <a:gd name="connsiteY0" fmla="*/ 335437 h 335436"/>
                  <a:gd name="connsiteX1" fmla="*/ 0 w 335436"/>
                  <a:gd name="connsiteY1" fmla="*/ 167718 h 335436"/>
                  <a:gd name="connsiteX2" fmla="*/ 167718 w 335436"/>
                  <a:gd name="connsiteY2" fmla="*/ 0 h 335436"/>
                  <a:gd name="connsiteX3" fmla="*/ 335437 w 335436"/>
                  <a:gd name="connsiteY3" fmla="*/ 167718 h 335436"/>
                  <a:gd name="connsiteX4" fmla="*/ 167718 w 335436"/>
                  <a:gd name="connsiteY4" fmla="*/ 335437 h 335436"/>
                  <a:gd name="connsiteX5" fmla="*/ 167718 w 335436"/>
                  <a:gd name="connsiteY5" fmla="*/ 11279 h 335436"/>
                  <a:gd name="connsiteX6" fmla="*/ 11279 w 335436"/>
                  <a:gd name="connsiteY6" fmla="*/ 167718 h 335436"/>
                  <a:gd name="connsiteX7" fmla="*/ 167718 w 335436"/>
                  <a:gd name="connsiteY7" fmla="*/ 324157 h 335436"/>
                  <a:gd name="connsiteX8" fmla="*/ 324157 w 335436"/>
                  <a:gd name="connsiteY8" fmla="*/ 167718 h 335436"/>
                  <a:gd name="connsiteX9" fmla="*/ 167718 w 335436"/>
                  <a:gd name="connsiteY9" fmla="*/ 11279 h 335436"/>
                  <a:gd name="connsiteX10" fmla="*/ 208162 w 335436"/>
                  <a:gd name="connsiteY10" fmla="*/ 279757 h 335436"/>
                  <a:gd name="connsiteX11" fmla="*/ 123539 w 335436"/>
                  <a:gd name="connsiteY11" fmla="*/ 279757 h 335436"/>
                  <a:gd name="connsiteX12" fmla="*/ 123539 w 335436"/>
                  <a:gd name="connsiteY12" fmla="*/ 212044 h 335436"/>
                  <a:gd name="connsiteX13" fmla="*/ 55845 w 335436"/>
                  <a:gd name="connsiteY13" fmla="*/ 212044 h 335436"/>
                  <a:gd name="connsiteX14" fmla="*/ 55845 w 335436"/>
                  <a:gd name="connsiteY14" fmla="*/ 127422 h 335436"/>
                  <a:gd name="connsiteX15" fmla="*/ 123539 w 335436"/>
                  <a:gd name="connsiteY15" fmla="*/ 127422 h 335436"/>
                  <a:gd name="connsiteX16" fmla="*/ 123539 w 335436"/>
                  <a:gd name="connsiteY16" fmla="*/ 54078 h 335436"/>
                  <a:gd name="connsiteX17" fmla="*/ 208162 w 335436"/>
                  <a:gd name="connsiteY17" fmla="*/ 54078 h 335436"/>
                  <a:gd name="connsiteX18" fmla="*/ 208162 w 335436"/>
                  <a:gd name="connsiteY18" fmla="*/ 127422 h 335436"/>
                  <a:gd name="connsiteX19" fmla="*/ 281506 w 335436"/>
                  <a:gd name="connsiteY19" fmla="*/ 127422 h 335436"/>
                  <a:gd name="connsiteX20" fmla="*/ 281506 w 335436"/>
                  <a:gd name="connsiteY20" fmla="*/ 212044 h 335436"/>
                  <a:gd name="connsiteX21" fmla="*/ 208162 w 335436"/>
                  <a:gd name="connsiteY21" fmla="*/ 212044 h 335436"/>
                  <a:gd name="connsiteX22" fmla="*/ 208162 w 335436"/>
                  <a:gd name="connsiteY22" fmla="*/ 279757 h 335436"/>
                  <a:gd name="connsiteX23" fmla="*/ 134819 w 335436"/>
                  <a:gd name="connsiteY23" fmla="*/ 268460 h 335436"/>
                  <a:gd name="connsiteX24" fmla="*/ 196883 w 335436"/>
                  <a:gd name="connsiteY24" fmla="*/ 268460 h 335436"/>
                  <a:gd name="connsiteX25" fmla="*/ 196883 w 335436"/>
                  <a:gd name="connsiteY25" fmla="*/ 200765 h 335436"/>
                  <a:gd name="connsiteX26" fmla="*/ 270226 w 335436"/>
                  <a:gd name="connsiteY26" fmla="*/ 200765 h 335436"/>
                  <a:gd name="connsiteX27" fmla="*/ 270226 w 335436"/>
                  <a:gd name="connsiteY27" fmla="*/ 138701 h 335436"/>
                  <a:gd name="connsiteX28" fmla="*/ 196883 w 335436"/>
                  <a:gd name="connsiteY28" fmla="*/ 138701 h 335436"/>
                  <a:gd name="connsiteX29" fmla="*/ 196883 w 335436"/>
                  <a:gd name="connsiteY29" fmla="*/ 65358 h 335436"/>
                  <a:gd name="connsiteX30" fmla="*/ 134819 w 335436"/>
                  <a:gd name="connsiteY30" fmla="*/ 65358 h 335436"/>
                  <a:gd name="connsiteX31" fmla="*/ 134819 w 335436"/>
                  <a:gd name="connsiteY31" fmla="*/ 138701 h 335436"/>
                  <a:gd name="connsiteX32" fmla="*/ 67124 w 335436"/>
                  <a:gd name="connsiteY32" fmla="*/ 138701 h 335436"/>
                  <a:gd name="connsiteX33" fmla="*/ 67124 w 335436"/>
                  <a:gd name="connsiteY33" fmla="*/ 200765 h 335436"/>
                  <a:gd name="connsiteX34" fmla="*/ 134819 w 335436"/>
                  <a:gd name="connsiteY34" fmla="*/ 200765 h 335436"/>
                  <a:gd name="connsiteX35" fmla="*/ 134819 w 335436"/>
                  <a:gd name="connsiteY35" fmla="*/ 268460 h 33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5436" h="335436">
                    <a:moveTo>
                      <a:pt x="167718" y="335437"/>
                    </a:moveTo>
                    <a:cubicBezTo>
                      <a:pt x="75238" y="335437"/>
                      <a:pt x="0" y="260198"/>
                      <a:pt x="0" y="167718"/>
                    </a:cubicBezTo>
                    <a:cubicBezTo>
                      <a:pt x="0" y="75239"/>
                      <a:pt x="75238" y="0"/>
                      <a:pt x="167718" y="0"/>
                    </a:cubicBezTo>
                    <a:cubicBezTo>
                      <a:pt x="260198" y="0"/>
                      <a:pt x="335437" y="75239"/>
                      <a:pt x="335437" y="167718"/>
                    </a:cubicBezTo>
                    <a:cubicBezTo>
                      <a:pt x="335437" y="260198"/>
                      <a:pt x="260198" y="335437"/>
                      <a:pt x="167718" y="335437"/>
                    </a:cubicBezTo>
                    <a:close/>
                    <a:moveTo>
                      <a:pt x="167718" y="11279"/>
                    </a:moveTo>
                    <a:cubicBezTo>
                      <a:pt x="81458" y="11279"/>
                      <a:pt x="11279" y="81458"/>
                      <a:pt x="11279" y="167718"/>
                    </a:cubicBezTo>
                    <a:cubicBezTo>
                      <a:pt x="11279" y="253979"/>
                      <a:pt x="81458" y="324157"/>
                      <a:pt x="167718" y="324157"/>
                    </a:cubicBezTo>
                    <a:cubicBezTo>
                      <a:pt x="253979" y="324157"/>
                      <a:pt x="324157" y="253979"/>
                      <a:pt x="324157" y="167718"/>
                    </a:cubicBezTo>
                    <a:cubicBezTo>
                      <a:pt x="324157" y="81458"/>
                      <a:pt x="253979" y="11279"/>
                      <a:pt x="167718" y="11279"/>
                    </a:cubicBezTo>
                    <a:close/>
                    <a:moveTo>
                      <a:pt x="208162" y="279757"/>
                    </a:moveTo>
                    <a:lnTo>
                      <a:pt x="123539" y="279757"/>
                    </a:lnTo>
                    <a:lnTo>
                      <a:pt x="123539" y="212044"/>
                    </a:lnTo>
                    <a:lnTo>
                      <a:pt x="55845" y="212044"/>
                    </a:lnTo>
                    <a:lnTo>
                      <a:pt x="55845" y="127422"/>
                    </a:lnTo>
                    <a:lnTo>
                      <a:pt x="123539" y="127422"/>
                    </a:lnTo>
                    <a:lnTo>
                      <a:pt x="123539" y="54078"/>
                    </a:lnTo>
                    <a:lnTo>
                      <a:pt x="208162" y="54078"/>
                    </a:lnTo>
                    <a:lnTo>
                      <a:pt x="208162" y="127422"/>
                    </a:lnTo>
                    <a:lnTo>
                      <a:pt x="281506" y="127422"/>
                    </a:lnTo>
                    <a:lnTo>
                      <a:pt x="281506" y="212044"/>
                    </a:lnTo>
                    <a:lnTo>
                      <a:pt x="208162" y="212044"/>
                    </a:lnTo>
                    <a:lnTo>
                      <a:pt x="208162" y="279757"/>
                    </a:lnTo>
                    <a:close/>
                    <a:moveTo>
                      <a:pt x="134819" y="268460"/>
                    </a:moveTo>
                    <a:lnTo>
                      <a:pt x="196883" y="268460"/>
                    </a:lnTo>
                    <a:lnTo>
                      <a:pt x="196883" y="200765"/>
                    </a:lnTo>
                    <a:lnTo>
                      <a:pt x="270226" y="200765"/>
                    </a:lnTo>
                    <a:lnTo>
                      <a:pt x="270226" y="138701"/>
                    </a:lnTo>
                    <a:lnTo>
                      <a:pt x="196883" y="138701"/>
                    </a:lnTo>
                    <a:lnTo>
                      <a:pt x="196883" y="65358"/>
                    </a:lnTo>
                    <a:lnTo>
                      <a:pt x="134819" y="65358"/>
                    </a:lnTo>
                    <a:lnTo>
                      <a:pt x="134819" y="138701"/>
                    </a:lnTo>
                    <a:lnTo>
                      <a:pt x="67124" y="138701"/>
                    </a:lnTo>
                    <a:lnTo>
                      <a:pt x="67124" y="200765"/>
                    </a:lnTo>
                    <a:lnTo>
                      <a:pt x="134819" y="200765"/>
                    </a:lnTo>
                    <a:lnTo>
                      <a:pt x="134819" y="268460"/>
                    </a:lnTo>
                    <a:close/>
                  </a:path>
                </a:pathLst>
              </a:custGeom>
              <a:grpFill/>
              <a:ln w="18384" cap="flat">
                <a:solidFill>
                  <a:schemeClr val="accent3"/>
                </a:solidFill>
                <a:prstDash val="solid"/>
                <a:miter/>
              </a:ln>
            </p:spPr>
            <p:txBody>
              <a:bodyPr rtlCol="0" anchor="ctr"/>
              <a:lstStyle/>
              <a:p>
                <a:endParaRPr lang="en-US"/>
              </a:p>
            </p:txBody>
          </p:sp>
        </p:grpSp>
      </p:grpSp>
      <p:grpSp>
        <p:nvGrpSpPr>
          <p:cNvPr id="23" name="Graphic 228">
            <a:extLst>
              <a:ext uri="{FF2B5EF4-FFF2-40B4-BE49-F238E27FC236}">
                <a16:creationId xmlns:a16="http://schemas.microsoft.com/office/drawing/2014/main" id="{56304DB1-8C2D-4953-8514-68B48EAA47F6}"/>
              </a:ext>
            </a:extLst>
          </p:cNvPr>
          <p:cNvGrpSpPr/>
          <p:nvPr/>
        </p:nvGrpSpPr>
        <p:grpSpPr>
          <a:xfrm>
            <a:off x="636686" y="2558080"/>
            <a:ext cx="395908" cy="512210"/>
            <a:chOff x="5467024" y="3716362"/>
            <a:chExt cx="726257" cy="1032860"/>
          </a:xfrm>
          <a:solidFill>
            <a:schemeClr val="accent1"/>
          </a:solidFill>
        </p:grpSpPr>
        <p:grpSp>
          <p:nvGrpSpPr>
            <p:cNvPr id="24" name="Graphic 228">
              <a:extLst>
                <a:ext uri="{FF2B5EF4-FFF2-40B4-BE49-F238E27FC236}">
                  <a16:creationId xmlns:a16="http://schemas.microsoft.com/office/drawing/2014/main" id="{8A8FB923-7C86-437D-9E0C-0D2977B9A2BA}"/>
                </a:ext>
              </a:extLst>
            </p:cNvPr>
            <p:cNvGrpSpPr/>
            <p:nvPr/>
          </p:nvGrpSpPr>
          <p:grpSpPr>
            <a:xfrm>
              <a:off x="5467024" y="4625316"/>
              <a:ext cx="726257" cy="123907"/>
              <a:chOff x="5467024" y="4625316"/>
              <a:chExt cx="726257" cy="123907"/>
            </a:xfrm>
            <a:grpFill/>
          </p:grpSpPr>
          <p:sp>
            <p:nvSpPr>
              <p:cNvPr id="31" name="Freeform: Shape 246">
                <a:extLst>
                  <a:ext uri="{FF2B5EF4-FFF2-40B4-BE49-F238E27FC236}">
                    <a16:creationId xmlns:a16="http://schemas.microsoft.com/office/drawing/2014/main" id="{ADF03B43-85F1-4858-B83F-0A1E0A7DB441}"/>
                  </a:ext>
                </a:extLst>
              </p:cNvPr>
              <p:cNvSpPr/>
              <p:nvPr/>
            </p:nvSpPr>
            <p:spPr>
              <a:xfrm>
                <a:off x="5467024" y="4625316"/>
                <a:ext cx="107126" cy="123907"/>
              </a:xfrm>
              <a:custGeom>
                <a:avLst/>
                <a:gdLst>
                  <a:gd name="connsiteX0" fmla="*/ 107126 w 107126"/>
                  <a:gd name="connsiteY0" fmla="*/ 63150 h 123907"/>
                  <a:gd name="connsiteX1" fmla="*/ 107126 w 107126"/>
                  <a:gd name="connsiteY1" fmla="*/ 121202 h 123907"/>
                  <a:gd name="connsiteX2" fmla="*/ 94945 w 107126"/>
                  <a:gd name="connsiteY2" fmla="*/ 121202 h 123907"/>
                  <a:gd name="connsiteX3" fmla="*/ 94945 w 107126"/>
                  <a:gd name="connsiteY3" fmla="*/ 101404 h 123907"/>
                  <a:gd name="connsiteX4" fmla="*/ 54833 w 107126"/>
                  <a:gd name="connsiteY4" fmla="*/ 123907 h 123907"/>
                  <a:gd name="connsiteX5" fmla="*/ 0 w 107126"/>
                  <a:gd name="connsiteY5" fmla="*/ 60261 h 123907"/>
                  <a:gd name="connsiteX6" fmla="*/ 55845 w 107126"/>
                  <a:gd name="connsiteY6" fmla="*/ 0 h 123907"/>
                  <a:gd name="connsiteX7" fmla="*/ 92737 w 107126"/>
                  <a:gd name="connsiteY7" fmla="*/ 17094 h 123907"/>
                  <a:gd name="connsiteX8" fmla="*/ 92737 w 107126"/>
                  <a:gd name="connsiteY8" fmla="*/ 2705 h 123907"/>
                  <a:gd name="connsiteX9" fmla="*/ 105268 w 107126"/>
                  <a:gd name="connsiteY9" fmla="*/ 2705 h 123907"/>
                  <a:gd name="connsiteX10" fmla="*/ 105268 w 107126"/>
                  <a:gd name="connsiteY10" fmla="*/ 36212 h 123907"/>
                  <a:gd name="connsiteX11" fmla="*/ 94780 w 107126"/>
                  <a:gd name="connsiteY11" fmla="*/ 36212 h 123907"/>
                  <a:gd name="connsiteX12" fmla="*/ 56875 w 107126"/>
                  <a:gd name="connsiteY12" fmla="*/ 12862 h 123907"/>
                  <a:gd name="connsiteX13" fmla="*/ 15070 w 107126"/>
                  <a:gd name="connsiteY13" fmla="*/ 60242 h 123907"/>
                  <a:gd name="connsiteX14" fmla="*/ 56194 w 107126"/>
                  <a:gd name="connsiteY14" fmla="*/ 111027 h 123907"/>
                  <a:gd name="connsiteX15" fmla="*/ 94614 w 107126"/>
                  <a:gd name="connsiteY15" fmla="*/ 74981 h 123907"/>
                  <a:gd name="connsiteX16" fmla="*/ 68044 w 107126"/>
                  <a:gd name="connsiteY16" fmla="*/ 74981 h 123907"/>
                  <a:gd name="connsiteX17" fmla="*/ 68044 w 107126"/>
                  <a:gd name="connsiteY17" fmla="*/ 63131 h 123907"/>
                  <a:gd name="connsiteX18" fmla="*/ 107126 w 107126"/>
                  <a:gd name="connsiteY18" fmla="*/ 63131 h 123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7126" h="123907">
                    <a:moveTo>
                      <a:pt x="107126" y="63150"/>
                    </a:moveTo>
                    <a:lnTo>
                      <a:pt x="107126" y="121202"/>
                    </a:lnTo>
                    <a:lnTo>
                      <a:pt x="94945" y="121202"/>
                    </a:lnTo>
                    <a:lnTo>
                      <a:pt x="94945" y="101404"/>
                    </a:lnTo>
                    <a:cubicBezTo>
                      <a:pt x="86481" y="115627"/>
                      <a:pt x="71926" y="123907"/>
                      <a:pt x="54833" y="123907"/>
                    </a:cubicBezTo>
                    <a:cubicBezTo>
                      <a:pt x="23184" y="123907"/>
                      <a:pt x="0" y="95810"/>
                      <a:pt x="0" y="60261"/>
                    </a:cubicBezTo>
                    <a:cubicBezTo>
                      <a:pt x="0" y="24712"/>
                      <a:pt x="24546" y="0"/>
                      <a:pt x="55845" y="0"/>
                    </a:cubicBezTo>
                    <a:cubicBezTo>
                      <a:pt x="71246" y="0"/>
                      <a:pt x="84273" y="6606"/>
                      <a:pt x="92737" y="17094"/>
                    </a:cubicBezTo>
                    <a:lnTo>
                      <a:pt x="92737" y="2705"/>
                    </a:lnTo>
                    <a:lnTo>
                      <a:pt x="105268" y="2705"/>
                    </a:lnTo>
                    <a:lnTo>
                      <a:pt x="105268" y="36212"/>
                    </a:lnTo>
                    <a:lnTo>
                      <a:pt x="94780" y="36212"/>
                    </a:lnTo>
                    <a:cubicBezTo>
                      <a:pt x="89204" y="21988"/>
                      <a:pt x="74815" y="12862"/>
                      <a:pt x="56875" y="12862"/>
                    </a:cubicBezTo>
                    <a:cubicBezTo>
                      <a:pt x="34206" y="12862"/>
                      <a:pt x="15070" y="31299"/>
                      <a:pt x="15070" y="60242"/>
                    </a:cubicBezTo>
                    <a:cubicBezTo>
                      <a:pt x="15070" y="88855"/>
                      <a:pt x="32845" y="111027"/>
                      <a:pt x="56194" y="111027"/>
                    </a:cubicBezTo>
                    <a:cubicBezTo>
                      <a:pt x="76158" y="111027"/>
                      <a:pt x="92075" y="98000"/>
                      <a:pt x="94614" y="74981"/>
                    </a:cubicBezTo>
                    <a:lnTo>
                      <a:pt x="68044" y="74981"/>
                    </a:lnTo>
                    <a:lnTo>
                      <a:pt x="68044" y="63131"/>
                    </a:lnTo>
                    <a:lnTo>
                      <a:pt x="107126" y="63131"/>
                    </a:lnTo>
                    <a:close/>
                  </a:path>
                </a:pathLst>
              </a:custGeom>
              <a:grpFill/>
              <a:ln w="18384" cap="flat">
                <a:solidFill>
                  <a:schemeClr val="accent1"/>
                </a:solidFill>
                <a:prstDash val="solid"/>
                <a:miter/>
              </a:ln>
            </p:spPr>
            <p:txBody>
              <a:bodyPr rtlCol="0" anchor="ctr"/>
              <a:lstStyle/>
              <a:p>
                <a:endParaRPr lang="en-US"/>
              </a:p>
            </p:txBody>
          </p:sp>
          <p:sp>
            <p:nvSpPr>
              <p:cNvPr id="32" name="Freeform: Shape 247">
                <a:extLst>
                  <a:ext uri="{FF2B5EF4-FFF2-40B4-BE49-F238E27FC236}">
                    <a16:creationId xmlns:a16="http://schemas.microsoft.com/office/drawing/2014/main" id="{E31E554A-7974-42B5-9F64-D98F5AAF4B4D}"/>
                  </a:ext>
                </a:extLst>
              </p:cNvPr>
              <p:cNvSpPr/>
              <p:nvPr/>
            </p:nvSpPr>
            <p:spPr>
              <a:xfrm>
                <a:off x="5604289" y="4628039"/>
                <a:ext cx="78182" cy="118479"/>
              </a:xfrm>
              <a:custGeom>
                <a:avLst/>
                <a:gdLst>
                  <a:gd name="connsiteX0" fmla="*/ 78183 w 78182"/>
                  <a:gd name="connsiteY0" fmla="*/ 87843 h 118479"/>
                  <a:gd name="connsiteX1" fmla="*/ 78183 w 78182"/>
                  <a:gd name="connsiteY1" fmla="*/ 118479 h 118479"/>
                  <a:gd name="connsiteX2" fmla="*/ 0 w 78182"/>
                  <a:gd name="connsiteY2" fmla="*/ 118479 h 118479"/>
                  <a:gd name="connsiteX3" fmla="*/ 0 w 78182"/>
                  <a:gd name="connsiteY3" fmla="*/ 107310 h 118479"/>
                  <a:gd name="connsiteX4" fmla="*/ 14555 w 78182"/>
                  <a:gd name="connsiteY4" fmla="*/ 107310 h 118479"/>
                  <a:gd name="connsiteX5" fmla="*/ 14555 w 78182"/>
                  <a:gd name="connsiteY5" fmla="*/ 11169 h 118479"/>
                  <a:gd name="connsiteX6" fmla="*/ 0 w 78182"/>
                  <a:gd name="connsiteY6" fmla="*/ 11169 h 118479"/>
                  <a:gd name="connsiteX7" fmla="*/ 0 w 78182"/>
                  <a:gd name="connsiteY7" fmla="*/ 0 h 118479"/>
                  <a:gd name="connsiteX8" fmla="*/ 77851 w 78182"/>
                  <a:gd name="connsiteY8" fmla="*/ 0 h 118479"/>
                  <a:gd name="connsiteX9" fmla="*/ 77851 w 78182"/>
                  <a:gd name="connsiteY9" fmla="*/ 28263 h 118479"/>
                  <a:gd name="connsiteX10" fmla="*/ 64990 w 78182"/>
                  <a:gd name="connsiteY10" fmla="*/ 28263 h 118479"/>
                  <a:gd name="connsiteX11" fmla="*/ 64990 w 78182"/>
                  <a:gd name="connsiteY11" fmla="*/ 11169 h 118479"/>
                  <a:gd name="connsiteX12" fmla="*/ 28778 w 78182"/>
                  <a:gd name="connsiteY12" fmla="*/ 11169 h 118479"/>
                  <a:gd name="connsiteX13" fmla="*/ 28778 w 78182"/>
                  <a:gd name="connsiteY13" fmla="*/ 50766 h 118479"/>
                  <a:gd name="connsiteX14" fmla="*/ 64824 w 78182"/>
                  <a:gd name="connsiteY14" fmla="*/ 50766 h 118479"/>
                  <a:gd name="connsiteX15" fmla="*/ 64824 w 78182"/>
                  <a:gd name="connsiteY15" fmla="*/ 62616 h 118479"/>
                  <a:gd name="connsiteX16" fmla="*/ 28778 w 78182"/>
                  <a:gd name="connsiteY16" fmla="*/ 62616 h 118479"/>
                  <a:gd name="connsiteX17" fmla="*/ 28778 w 78182"/>
                  <a:gd name="connsiteY17" fmla="*/ 107292 h 118479"/>
                  <a:gd name="connsiteX18" fmla="*/ 65339 w 78182"/>
                  <a:gd name="connsiteY18" fmla="*/ 107292 h 118479"/>
                  <a:gd name="connsiteX19" fmla="*/ 65339 w 78182"/>
                  <a:gd name="connsiteY19" fmla="*/ 87824 h 118479"/>
                  <a:gd name="connsiteX20" fmla="*/ 78183 w 78182"/>
                  <a:gd name="connsiteY20" fmla="*/ 87824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182" h="118479">
                    <a:moveTo>
                      <a:pt x="78183" y="87843"/>
                    </a:moveTo>
                    <a:lnTo>
                      <a:pt x="78183" y="118479"/>
                    </a:lnTo>
                    <a:lnTo>
                      <a:pt x="0" y="118479"/>
                    </a:lnTo>
                    <a:lnTo>
                      <a:pt x="0" y="107310"/>
                    </a:lnTo>
                    <a:lnTo>
                      <a:pt x="14555" y="107310"/>
                    </a:lnTo>
                    <a:lnTo>
                      <a:pt x="14555" y="11169"/>
                    </a:lnTo>
                    <a:lnTo>
                      <a:pt x="0" y="11169"/>
                    </a:lnTo>
                    <a:lnTo>
                      <a:pt x="0" y="0"/>
                    </a:lnTo>
                    <a:lnTo>
                      <a:pt x="77851" y="0"/>
                    </a:lnTo>
                    <a:lnTo>
                      <a:pt x="77851" y="28263"/>
                    </a:lnTo>
                    <a:lnTo>
                      <a:pt x="64990" y="28263"/>
                    </a:lnTo>
                    <a:lnTo>
                      <a:pt x="64990" y="11169"/>
                    </a:lnTo>
                    <a:lnTo>
                      <a:pt x="28778" y="11169"/>
                    </a:lnTo>
                    <a:lnTo>
                      <a:pt x="28778" y="50766"/>
                    </a:lnTo>
                    <a:lnTo>
                      <a:pt x="64824" y="50766"/>
                    </a:lnTo>
                    <a:lnTo>
                      <a:pt x="64824" y="62616"/>
                    </a:lnTo>
                    <a:lnTo>
                      <a:pt x="28778" y="62616"/>
                    </a:lnTo>
                    <a:lnTo>
                      <a:pt x="28778" y="107292"/>
                    </a:lnTo>
                    <a:lnTo>
                      <a:pt x="65339" y="107292"/>
                    </a:lnTo>
                    <a:lnTo>
                      <a:pt x="65339" y="87824"/>
                    </a:lnTo>
                    <a:lnTo>
                      <a:pt x="78183" y="87824"/>
                    </a:lnTo>
                    <a:close/>
                  </a:path>
                </a:pathLst>
              </a:custGeom>
              <a:grpFill/>
              <a:ln w="18384" cap="flat">
                <a:solidFill>
                  <a:schemeClr val="accent1"/>
                </a:solidFill>
                <a:prstDash val="solid"/>
                <a:miter/>
              </a:ln>
            </p:spPr>
            <p:txBody>
              <a:bodyPr rtlCol="0" anchor="ctr"/>
              <a:lstStyle/>
              <a:p>
                <a:endParaRPr lang="en-US"/>
              </a:p>
            </p:txBody>
          </p:sp>
          <p:sp>
            <p:nvSpPr>
              <p:cNvPr id="33" name="Freeform: Shape 248">
                <a:extLst>
                  <a:ext uri="{FF2B5EF4-FFF2-40B4-BE49-F238E27FC236}">
                    <a16:creationId xmlns:a16="http://schemas.microsoft.com/office/drawing/2014/main" id="{8F6CDCB7-4EAD-4372-9626-4478C2949A1B}"/>
                  </a:ext>
                </a:extLst>
              </p:cNvPr>
              <p:cNvSpPr/>
              <p:nvPr/>
            </p:nvSpPr>
            <p:spPr>
              <a:xfrm>
                <a:off x="5710238" y="4628039"/>
                <a:ext cx="122195" cy="118479"/>
              </a:xfrm>
              <a:custGeom>
                <a:avLst/>
                <a:gdLst>
                  <a:gd name="connsiteX0" fmla="*/ 122196 w 122195"/>
                  <a:gd name="connsiteY0" fmla="*/ 11169 h 118479"/>
                  <a:gd name="connsiteX1" fmla="*/ 107641 w 122195"/>
                  <a:gd name="connsiteY1" fmla="*/ 11169 h 118479"/>
                  <a:gd name="connsiteX2" fmla="*/ 107641 w 122195"/>
                  <a:gd name="connsiteY2" fmla="*/ 118479 h 118479"/>
                  <a:gd name="connsiteX3" fmla="*/ 92571 w 122195"/>
                  <a:gd name="connsiteY3" fmla="*/ 118479 h 118479"/>
                  <a:gd name="connsiteX4" fmla="*/ 27416 w 122195"/>
                  <a:gd name="connsiteY4" fmla="*/ 21160 h 118479"/>
                  <a:gd name="connsiteX5" fmla="*/ 27416 w 122195"/>
                  <a:gd name="connsiteY5" fmla="*/ 107310 h 118479"/>
                  <a:gd name="connsiteX6" fmla="*/ 41971 w 122195"/>
                  <a:gd name="connsiteY6" fmla="*/ 107310 h 118479"/>
                  <a:gd name="connsiteX7" fmla="*/ 41971 w 122195"/>
                  <a:gd name="connsiteY7" fmla="*/ 118479 h 118479"/>
                  <a:gd name="connsiteX8" fmla="*/ 0 w 122195"/>
                  <a:gd name="connsiteY8" fmla="*/ 118479 h 118479"/>
                  <a:gd name="connsiteX9" fmla="*/ 0 w 122195"/>
                  <a:gd name="connsiteY9" fmla="*/ 107310 h 118479"/>
                  <a:gd name="connsiteX10" fmla="*/ 14555 w 122195"/>
                  <a:gd name="connsiteY10" fmla="*/ 107310 h 118479"/>
                  <a:gd name="connsiteX11" fmla="*/ 14555 w 122195"/>
                  <a:gd name="connsiteY11" fmla="*/ 11169 h 118479"/>
                  <a:gd name="connsiteX12" fmla="*/ 0 w 122195"/>
                  <a:gd name="connsiteY12" fmla="*/ 11169 h 118479"/>
                  <a:gd name="connsiteX13" fmla="*/ 0 w 122195"/>
                  <a:gd name="connsiteY13" fmla="*/ 0 h 118479"/>
                  <a:gd name="connsiteX14" fmla="*/ 29275 w 122195"/>
                  <a:gd name="connsiteY14" fmla="*/ 0 h 118479"/>
                  <a:gd name="connsiteX15" fmla="*/ 94780 w 122195"/>
                  <a:gd name="connsiteY15" fmla="*/ 96988 h 118479"/>
                  <a:gd name="connsiteX16" fmla="*/ 94780 w 122195"/>
                  <a:gd name="connsiteY16" fmla="*/ 11169 h 118479"/>
                  <a:gd name="connsiteX17" fmla="*/ 80225 w 122195"/>
                  <a:gd name="connsiteY17" fmla="*/ 11169 h 118479"/>
                  <a:gd name="connsiteX18" fmla="*/ 80225 w 122195"/>
                  <a:gd name="connsiteY18" fmla="*/ 0 h 118479"/>
                  <a:gd name="connsiteX19" fmla="*/ 122196 w 122195"/>
                  <a:gd name="connsiteY19" fmla="*/ 0 h 118479"/>
                  <a:gd name="connsiteX20" fmla="*/ 122196 w 122195"/>
                  <a:gd name="connsiteY20"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195" h="118479">
                    <a:moveTo>
                      <a:pt x="122196" y="11169"/>
                    </a:moveTo>
                    <a:lnTo>
                      <a:pt x="107641" y="11169"/>
                    </a:lnTo>
                    <a:lnTo>
                      <a:pt x="107641" y="118479"/>
                    </a:lnTo>
                    <a:lnTo>
                      <a:pt x="92571" y="118479"/>
                    </a:lnTo>
                    <a:lnTo>
                      <a:pt x="27416" y="21160"/>
                    </a:lnTo>
                    <a:lnTo>
                      <a:pt x="27416" y="107310"/>
                    </a:lnTo>
                    <a:lnTo>
                      <a:pt x="41971" y="107310"/>
                    </a:lnTo>
                    <a:lnTo>
                      <a:pt x="41971" y="118479"/>
                    </a:lnTo>
                    <a:lnTo>
                      <a:pt x="0" y="118479"/>
                    </a:lnTo>
                    <a:lnTo>
                      <a:pt x="0" y="107310"/>
                    </a:lnTo>
                    <a:lnTo>
                      <a:pt x="14555" y="107310"/>
                    </a:lnTo>
                    <a:lnTo>
                      <a:pt x="14555" y="11169"/>
                    </a:lnTo>
                    <a:lnTo>
                      <a:pt x="0" y="11169"/>
                    </a:lnTo>
                    <a:lnTo>
                      <a:pt x="0" y="0"/>
                    </a:lnTo>
                    <a:lnTo>
                      <a:pt x="29275" y="0"/>
                    </a:lnTo>
                    <a:lnTo>
                      <a:pt x="94780" y="96988"/>
                    </a:lnTo>
                    <a:lnTo>
                      <a:pt x="94780" y="11169"/>
                    </a:lnTo>
                    <a:lnTo>
                      <a:pt x="80225" y="11169"/>
                    </a:lnTo>
                    <a:lnTo>
                      <a:pt x="80225" y="0"/>
                    </a:lnTo>
                    <a:lnTo>
                      <a:pt x="122196" y="0"/>
                    </a:lnTo>
                    <a:lnTo>
                      <a:pt x="122196" y="11169"/>
                    </a:lnTo>
                    <a:close/>
                  </a:path>
                </a:pathLst>
              </a:custGeom>
              <a:grpFill/>
              <a:ln w="18384" cap="flat">
                <a:solidFill>
                  <a:schemeClr val="accent1"/>
                </a:solidFill>
                <a:prstDash val="solid"/>
                <a:miter/>
              </a:ln>
            </p:spPr>
            <p:txBody>
              <a:bodyPr rtlCol="0" anchor="ctr"/>
              <a:lstStyle/>
              <a:p>
                <a:endParaRPr lang="en-US"/>
              </a:p>
            </p:txBody>
          </p:sp>
          <p:sp>
            <p:nvSpPr>
              <p:cNvPr id="34" name="Freeform: Shape 249">
                <a:extLst>
                  <a:ext uri="{FF2B5EF4-FFF2-40B4-BE49-F238E27FC236}">
                    <a16:creationId xmlns:a16="http://schemas.microsoft.com/office/drawing/2014/main" id="{2AB83AA5-49CF-4901-AB0A-7311994357F3}"/>
                  </a:ext>
                </a:extLst>
              </p:cNvPr>
              <p:cNvSpPr/>
              <p:nvPr/>
            </p:nvSpPr>
            <p:spPr>
              <a:xfrm>
                <a:off x="5857826" y="4628039"/>
                <a:ext cx="104090" cy="118479"/>
              </a:xfrm>
              <a:custGeom>
                <a:avLst/>
                <a:gdLst>
                  <a:gd name="connsiteX0" fmla="*/ 104090 w 104090"/>
                  <a:gd name="connsiteY0" fmla="*/ 58899 h 118479"/>
                  <a:gd name="connsiteX1" fmla="*/ 46203 w 104090"/>
                  <a:gd name="connsiteY1" fmla="*/ 118479 h 118479"/>
                  <a:gd name="connsiteX2" fmla="*/ 0 w 104090"/>
                  <a:gd name="connsiteY2" fmla="*/ 118479 h 118479"/>
                  <a:gd name="connsiteX3" fmla="*/ 0 w 104090"/>
                  <a:gd name="connsiteY3" fmla="*/ 107310 h 118479"/>
                  <a:gd name="connsiteX4" fmla="*/ 14555 w 104090"/>
                  <a:gd name="connsiteY4" fmla="*/ 107310 h 118479"/>
                  <a:gd name="connsiteX5" fmla="*/ 14555 w 104090"/>
                  <a:gd name="connsiteY5" fmla="*/ 11169 h 118479"/>
                  <a:gd name="connsiteX6" fmla="*/ 0 w 104090"/>
                  <a:gd name="connsiteY6" fmla="*/ 11169 h 118479"/>
                  <a:gd name="connsiteX7" fmla="*/ 0 w 104090"/>
                  <a:gd name="connsiteY7" fmla="*/ 0 h 118479"/>
                  <a:gd name="connsiteX8" fmla="*/ 45191 w 104090"/>
                  <a:gd name="connsiteY8" fmla="*/ 0 h 118479"/>
                  <a:gd name="connsiteX9" fmla="*/ 104090 w 104090"/>
                  <a:gd name="connsiteY9" fmla="*/ 58899 h 118479"/>
                  <a:gd name="connsiteX10" fmla="*/ 88855 w 104090"/>
                  <a:gd name="connsiteY10" fmla="*/ 58402 h 118479"/>
                  <a:gd name="connsiteX11" fmla="*/ 42652 w 104090"/>
                  <a:gd name="connsiteY11" fmla="*/ 11187 h 118479"/>
                  <a:gd name="connsiteX12" fmla="*/ 28778 w 104090"/>
                  <a:gd name="connsiteY12" fmla="*/ 11187 h 118479"/>
                  <a:gd name="connsiteX13" fmla="*/ 28778 w 104090"/>
                  <a:gd name="connsiteY13" fmla="*/ 107329 h 118479"/>
                  <a:gd name="connsiteX14" fmla="*/ 43848 w 104090"/>
                  <a:gd name="connsiteY14" fmla="*/ 107329 h 118479"/>
                  <a:gd name="connsiteX15" fmla="*/ 88855 w 104090"/>
                  <a:gd name="connsiteY15" fmla="*/ 58402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090" h="118479">
                    <a:moveTo>
                      <a:pt x="104090" y="58899"/>
                    </a:moveTo>
                    <a:cubicBezTo>
                      <a:pt x="104090" y="95111"/>
                      <a:pt x="82764" y="118479"/>
                      <a:pt x="46203" y="118479"/>
                    </a:cubicBezTo>
                    <a:lnTo>
                      <a:pt x="0" y="118479"/>
                    </a:lnTo>
                    <a:lnTo>
                      <a:pt x="0" y="107310"/>
                    </a:lnTo>
                    <a:lnTo>
                      <a:pt x="14555" y="107310"/>
                    </a:lnTo>
                    <a:lnTo>
                      <a:pt x="14555" y="11169"/>
                    </a:lnTo>
                    <a:lnTo>
                      <a:pt x="0" y="11169"/>
                    </a:lnTo>
                    <a:lnTo>
                      <a:pt x="0" y="0"/>
                    </a:lnTo>
                    <a:lnTo>
                      <a:pt x="45191" y="0"/>
                    </a:lnTo>
                    <a:cubicBezTo>
                      <a:pt x="81072" y="18"/>
                      <a:pt x="104090" y="22522"/>
                      <a:pt x="104090" y="58899"/>
                    </a:cubicBezTo>
                    <a:close/>
                    <a:moveTo>
                      <a:pt x="88855" y="58402"/>
                    </a:moveTo>
                    <a:cubicBezTo>
                      <a:pt x="88855" y="28097"/>
                      <a:pt x="70915" y="11187"/>
                      <a:pt x="42652" y="11187"/>
                    </a:cubicBezTo>
                    <a:lnTo>
                      <a:pt x="28778" y="11187"/>
                    </a:lnTo>
                    <a:lnTo>
                      <a:pt x="28778" y="107329"/>
                    </a:lnTo>
                    <a:lnTo>
                      <a:pt x="43848" y="107329"/>
                    </a:lnTo>
                    <a:cubicBezTo>
                      <a:pt x="72607" y="107310"/>
                      <a:pt x="88855" y="90382"/>
                      <a:pt x="88855" y="58402"/>
                    </a:cubicBezTo>
                    <a:close/>
                  </a:path>
                </a:pathLst>
              </a:custGeom>
              <a:grpFill/>
              <a:ln w="18384" cap="flat">
                <a:solidFill>
                  <a:schemeClr val="accent1"/>
                </a:solidFill>
                <a:prstDash val="solid"/>
                <a:miter/>
              </a:ln>
            </p:spPr>
            <p:txBody>
              <a:bodyPr rtlCol="0" anchor="ctr"/>
              <a:lstStyle/>
              <a:p>
                <a:endParaRPr lang="en-US"/>
              </a:p>
            </p:txBody>
          </p:sp>
          <p:sp>
            <p:nvSpPr>
              <p:cNvPr id="35" name="Freeform: Shape 250">
                <a:extLst>
                  <a:ext uri="{FF2B5EF4-FFF2-40B4-BE49-F238E27FC236}">
                    <a16:creationId xmlns:a16="http://schemas.microsoft.com/office/drawing/2014/main" id="{08DD9C92-CB9A-4D2B-BC70-45BB63DD1A2C}"/>
                  </a:ext>
                </a:extLst>
              </p:cNvPr>
              <p:cNvSpPr/>
              <p:nvPr/>
            </p:nvSpPr>
            <p:spPr>
              <a:xfrm>
                <a:off x="5988983" y="4628039"/>
                <a:ext cx="78201" cy="118479"/>
              </a:xfrm>
              <a:custGeom>
                <a:avLst/>
                <a:gdLst>
                  <a:gd name="connsiteX0" fmla="*/ 78201 w 78201"/>
                  <a:gd name="connsiteY0" fmla="*/ 87843 h 118479"/>
                  <a:gd name="connsiteX1" fmla="*/ 78201 w 78201"/>
                  <a:gd name="connsiteY1" fmla="*/ 118479 h 118479"/>
                  <a:gd name="connsiteX2" fmla="*/ 0 w 78201"/>
                  <a:gd name="connsiteY2" fmla="*/ 118479 h 118479"/>
                  <a:gd name="connsiteX3" fmla="*/ 0 w 78201"/>
                  <a:gd name="connsiteY3" fmla="*/ 107310 h 118479"/>
                  <a:gd name="connsiteX4" fmla="*/ 14555 w 78201"/>
                  <a:gd name="connsiteY4" fmla="*/ 107310 h 118479"/>
                  <a:gd name="connsiteX5" fmla="*/ 14555 w 78201"/>
                  <a:gd name="connsiteY5" fmla="*/ 11169 h 118479"/>
                  <a:gd name="connsiteX6" fmla="*/ 0 w 78201"/>
                  <a:gd name="connsiteY6" fmla="*/ 11169 h 118479"/>
                  <a:gd name="connsiteX7" fmla="*/ 0 w 78201"/>
                  <a:gd name="connsiteY7" fmla="*/ 0 h 118479"/>
                  <a:gd name="connsiteX8" fmla="*/ 77851 w 78201"/>
                  <a:gd name="connsiteY8" fmla="*/ 0 h 118479"/>
                  <a:gd name="connsiteX9" fmla="*/ 77851 w 78201"/>
                  <a:gd name="connsiteY9" fmla="*/ 28263 h 118479"/>
                  <a:gd name="connsiteX10" fmla="*/ 64990 w 78201"/>
                  <a:gd name="connsiteY10" fmla="*/ 28263 h 118479"/>
                  <a:gd name="connsiteX11" fmla="*/ 64990 w 78201"/>
                  <a:gd name="connsiteY11" fmla="*/ 11169 h 118479"/>
                  <a:gd name="connsiteX12" fmla="*/ 28778 w 78201"/>
                  <a:gd name="connsiteY12" fmla="*/ 11169 h 118479"/>
                  <a:gd name="connsiteX13" fmla="*/ 28778 w 78201"/>
                  <a:gd name="connsiteY13" fmla="*/ 50766 h 118479"/>
                  <a:gd name="connsiteX14" fmla="*/ 64824 w 78201"/>
                  <a:gd name="connsiteY14" fmla="*/ 50766 h 118479"/>
                  <a:gd name="connsiteX15" fmla="*/ 64824 w 78201"/>
                  <a:gd name="connsiteY15" fmla="*/ 62616 h 118479"/>
                  <a:gd name="connsiteX16" fmla="*/ 28778 w 78201"/>
                  <a:gd name="connsiteY16" fmla="*/ 62616 h 118479"/>
                  <a:gd name="connsiteX17" fmla="*/ 28778 w 78201"/>
                  <a:gd name="connsiteY17" fmla="*/ 107292 h 118479"/>
                  <a:gd name="connsiteX18" fmla="*/ 65339 w 78201"/>
                  <a:gd name="connsiteY18" fmla="*/ 107292 h 118479"/>
                  <a:gd name="connsiteX19" fmla="*/ 65339 w 78201"/>
                  <a:gd name="connsiteY19" fmla="*/ 87824 h 118479"/>
                  <a:gd name="connsiteX20" fmla="*/ 78201 w 78201"/>
                  <a:gd name="connsiteY20" fmla="*/ 87824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201" h="118479">
                    <a:moveTo>
                      <a:pt x="78201" y="87843"/>
                    </a:moveTo>
                    <a:lnTo>
                      <a:pt x="78201" y="118479"/>
                    </a:lnTo>
                    <a:lnTo>
                      <a:pt x="0" y="118479"/>
                    </a:lnTo>
                    <a:lnTo>
                      <a:pt x="0" y="107310"/>
                    </a:lnTo>
                    <a:lnTo>
                      <a:pt x="14555" y="107310"/>
                    </a:lnTo>
                    <a:lnTo>
                      <a:pt x="14555" y="11169"/>
                    </a:lnTo>
                    <a:lnTo>
                      <a:pt x="0" y="11169"/>
                    </a:lnTo>
                    <a:lnTo>
                      <a:pt x="0" y="0"/>
                    </a:lnTo>
                    <a:lnTo>
                      <a:pt x="77851" y="0"/>
                    </a:lnTo>
                    <a:lnTo>
                      <a:pt x="77851" y="28263"/>
                    </a:lnTo>
                    <a:lnTo>
                      <a:pt x="64990" y="28263"/>
                    </a:lnTo>
                    <a:lnTo>
                      <a:pt x="64990" y="11169"/>
                    </a:lnTo>
                    <a:lnTo>
                      <a:pt x="28778" y="11169"/>
                    </a:lnTo>
                    <a:lnTo>
                      <a:pt x="28778" y="50766"/>
                    </a:lnTo>
                    <a:lnTo>
                      <a:pt x="64824" y="50766"/>
                    </a:lnTo>
                    <a:lnTo>
                      <a:pt x="64824" y="62616"/>
                    </a:lnTo>
                    <a:lnTo>
                      <a:pt x="28778" y="62616"/>
                    </a:lnTo>
                    <a:lnTo>
                      <a:pt x="28778" y="107292"/>
                    </a:lnTo>
                    <a:lnTo>
                      <a:pt x="65339" y="107292"/>
                    </a:lnTo>
                    <a:lnTo>
                      <a:pt x="65339" y="87824"/>
                    </a:lnTo>
                    <a:lnTo>
                      <a:pt x="78201" y="87824"/>
                    </a:lnTo>
                    <a:close/>
                  </a:path>
                </a:pathLst>
              </a:custGeom>
              <a:grpFill/>
              <a:ln w="18384" cap="flat">
                <a:solidFill>
                  <a:schemeClr val="accent1"/>
                </a:solidFill>
                <a:prstDash val="solid"/>
                <a:miter/>
              </a:ln>
            </p:spPr>
            <p:txBody>
              <a:bodyPr rtlCol="0" anchor="ctr"/>
              <a:lstStyle/>
              <a:p>
                <a:endParaRPr lang="en-US"/>
              </a:p>
            </p:txBody>
          </p:sp>
          <p:sp>
            <p:nvSpPr>
              <p:cNvPr id="36" name="Freeform: Shape 251">
                <a:extLst>
                  <a:ext uri="{FF2B5EF4-FFF2-40B4-BE49-F238E27FC236}">
                    <a16:creationId xmlns:a16="http://schemas.microsoft.com/office/drawing/2014/main" id="{FD869FCA-70F6-4013-98A7-58FA4D60FAEC}"/>
                  </a:ext>
                </a:extLst>
              </p:cNvPr>
              <p:cNvSpPr/>
              <p:nvPr/>
            </p:nvSpPr>
            <p:spPr>
              <a:xfrm>
                <a:off x="6094950" y="4628039"/>
                <a:ext cx="98331" cy="118479"/>
              </a:xfrm>
              <a:custGeom>
                <a:avLst/>
                <a:gdLst>
                  <a:gd name="connsiteX0" fmla="*/ 98331 w 98331"/>
                  <a:gd name="connsiteY0" fmla="*/ 107310 h 118479"/>
                  <a:gd name="connsiteX1" fmla="*/ 98331 w 98331"/>
                  <a:gd name="connsiteY1" fmla="*/ 118479 h 118479"/>
                  <a:gd name="connsiteX2" fmla="*/ 73288 w 98331"/>
                  <a:gd name="connsiteY2" fmla="*/ 118479 h 118479"/>
                  <a:gd name="connsiteX3" fmla="*/ 44860 w 98331"/>
                  <a:gd name="connsiteY3" fmla="*/ 68044 h 118479"/>
                  <a:gd name="connsiteX4" fmla="*/ 28778 w 98331"/>
                  <a:gd name="connsiteY4" fmla="*/ 68044 h 118479"/>
                  <a:gd name="connsiteX5" fmla="*/ 28778 w 98331"/>
                  <a:gd name="connsiteY5" fmla="*/ 107310 h 118479"/>
                  <a:gd name="connsiteX6" fmla="*/ 42321 w 98331"/>
                  <a:gd name="connsiteY6" fmla="*/ 107310 h 118479"/>
                  <a:gd name="connsiteX7" fmla="*/ 42321 w 98331"/>
                  <a:gd name="connsiteY7" fmla="*/ 118479 h 118479"/>
                  <a:gd name="connsiteX8" fmla="*/ 0 w 98331"/>
                  <a:gd name="connsiteY8" fmla="*/ 118479 h 118479"/>
                  <a:gd name="connsiteX9" fmla="*/ 0 w 98331"/>
                  <a:gd name="connsiteY9" fmla="*/ 107310 h 118479"/>
                  <a:gd name="connsiteX10" fmla="*/ 14555 w 98331"/>
                  <a:gd name="connsiteY10" fmla="*/ 107310 h 118479"/>
                  <a:gd name="connsiteX11" fmla="*/ 14555 w 98331"/>
                  <a:gd name="connsiteY11" fmla="*/ 11169 h 118479"/>
                  <a:gd name="connsiteX12" fmla="*/ 0 w 98331"/>
                  <a:gd name="connsiteY12" fmla="*/ 11169 h 118479"/>
                  <a:gd name="connsiteX13" fmla="*/ 0 w 98331"/>
                  <a:gd name="connsiteY13" fmla="*/ 0 h 118479"/>
                  <a:gd name="connsiteX14" fmla="*/ 47215 w 98331"/>
                  <a:gd name="connsiteY14" fmla="*/ 0 h 118479"/>
                  <a:gd name="connsiteX15" fmla="*/ 82764 w 98331"/>
                  <a:gd name="connsiteY15" fmla="*/ 32329 h 118479"/>
                  <a:gd name="connsiteX16" fmla="*/ 58568 w 98331"/>
                  <a:gd name="connsiteY16" fmla="*/ 64990 h 118479"/>
                  <a:gd name="connsiteX17" fmla="*/ 83280 w 98331"/>
                  <a:gd name="connsiteY17" fmla="*/ 107310 h 118479"/>
                  <a:gd name="connsiteX18" fmla="*/ 98331 w 98331"/>
                  <a:gd name="connsiteY18" fmla="*/ 107310 h 118479"/>
                  <a:gd name="connsiteX19" fmla="*/ 67860 w 98331"/>
                  <a:gd name="connsiteY19" fmla="*/ 32513 h 118479"/>
                  <a:gd name="connsiteX20" fmla="*/ 45853 w 98331"/>
                  <a:gd name="connsiteY20" fmla="*/ 10856 h 118479"/>
                  <a:gd name="connsiteX21" fmla="*/ 28760 w 98331"/>
                  <a:gd name="connsiteY21" fmla="*/ 10856 h 118479"/>
                  <a:gd name="connsiteX22" fmla="*/ 28760 w 98331"/>
                  <a:gd name="connsiteY22" fmla="*/ 57225 h 118479"/>
                  <a:gd name="connsiteX23" fmla="*/ 43829 w 98331"/>
                  <a:gd name="connsiteY23" fmla="*/ 57225 h 118479"/>
                  <a:gd name="connsiteX24" fmla="*/ 67860 w 98331"/>
                  <a:gd name="connsiteY24" fmla="*/ 32513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8331" h="118479">
                    <a:moveTo>
                      <a:pt x="98331" y="107310"/>
                    </a:moveTo>
                    <a:lnTo>
                      <a:pt x="98331" y="118479"/>
                    </a:lnTo>
                    <a:lnTo>
                      <a:pt x="73288" y="118479"/>
                    </a:lnTo>
                    <a:lnTo>
                      <a:pt x="44860" y="68044"/>
                    </a:lnTo>
                    <a:lnTo>
                      <a:pt x="28778" y="68044"/>
                    </a:lnTo>
                    <a:lnTo>
                      <a:pt x="28778" y="107310"/>
                    </a:lnTo>
                    <a:lnTo>
                      <a:pt x="42321" y="107310"/>
                    </a:lnTo>
                    <a:lnTo>
                      <a:pt x="42321" y="118479"/>
                    </a:lnTo>
                    <a:lnTo>
                      <a:pt x="0" y="118479"/>
                    </a:lnTo>
                    <a:lnTo>
                      <a:pt x="0" y="107310"/>
                    </a:lnTo>
                    <a:lnTo>
                      <a:pt x="14555" y="107310"/>
                    </a:lnTo>
                    <a:lnTo>
                      <a:pt x="14555" y="11169"/>
                    </a:lnTo>
                    <a:lnTo>
                      <a:pt x="0" y="11169"/>
                    </a:lnTo>
                    <a:lnTo>
                      <a:pt x="0" y="0"/>
                    </a:lnTo>
                    <a:lnTo>
                      <a:pt x="47215" y="0"/>
                    </a:lnTo>
                    <a:cubicBezTo>
                      <a:pt x="66848" y="0"/>
                      <a:pt x="82764" y="14058"/>
                      <a:pt x="82764" y="32329"/>
                    </a:cubicBezTo>
                    <a:cubicBezTo>
                      <a:pt x="82764" y="47049"/>
                      <a:pt x="72773" y="59580"/>
                      <a:pt x="58568" y="64990"/>
                    </a:cubicBezTo>
                    <a:lnTo>
                      <a:pt x="83280" y="107310"/>
                    </a:lnTo>
                    <a:lnTo>
                      <a:pt x="98331" y="107310"/>
                    </a:lnTo>
                    <a:close/>
                    <a:moveTo>
                      <a:pt x="67860" y="32513"/>
                    </a:moveTo>
                    <a:cubicBezTo>
                      <a:pt x="67860" y="19320"/>
                      <a:pt x="58550" y="10856"/>
                      <a:pt x="45853" y="10856"/>
                    </a:cubicBezTo>
                    <a:lnTo>
                      <a:pt x="28760" y="10856"/>
                    </a:lnTo>
                    <a:lnTo>
                      <a:pt x="28760" y="57225"/>
                    </a:lnTo>
                    <a:lnTo>
                      <a:pt x="43829" y="57225"/>
                    </a:lnTo>
                    <a:cubicBezTo>
                      <a:pt x="58053" y="57206"/>
                      <a:pt x="67860" y="47730"/>
                      <a:pt x="67860" y="32513"/>
                    </a:cubicBezTo>
                    <a:close/>
                  </a:path>
                </a:pathLst>
              </a:custGeom>
              <a:grpFill/>
              <a:ln w="18384" cap="flat">
                <a:solidFill>
                  <a:schemeClr val="accent1"/>
                </a:solidFill>
                <a:prstDash val="solid"/>
                <a:miter/>
              </a:ln>
            </p:spPr>
            <p:txBody>
              <a:bodyPr rtlCol="0" anchor="ctr"/>
              <a:lstStyle/>
              <a:p>
                <a:endParaRPr lang="en-US"/>
              </a:p>
            </p:txBody>
          </p:sp>
        </p:grpSp>
        <p:grpSp>
          <p:nvGrpSpPr>
            <p:cNvPr id="25" name="Graphic 228">
              <a:extLst>
                <a:ext uri="{FF2B5EF4-FFF2-40B4-BE49-F238E27FC236}">
                  <a16:creationId xmlns:a16="http://schemas.microsoft.com/office/drawing/2014/main" id="{66710AB9-BB9E-4676-82D3-584249AE741B}"/>
                </a:ext>
              </a:extLst>
            </p:cNvPr>
            <p:cNvGrpSpPr/>
            <p:nvPr/>
          </p:nvGrpSpPr>
          <p:grpSpPr>
            <a:xfrm>
              <a:off x="5530357" y="3716362"/>
              <a:ext cx="593959" cy="737923"/>
              <a:chOff x="5530357" y="3716362"/>
              <a:chExt cx="593959" cy="737923"/>
            </a:xfrm>
            <a:grpFill/>
          </p:grpSpPr>
          <p:sp>
            <p:nvSpPr>
              <p:cNvPr id="27" name="Freeform: Shape 253">
                <a:extLst>
                  <a:ext uri="{FF2B5EF4-FFF2-40B4-BE49-F238E27FC236}">
                    <a16:creationId xmlns:a16="http://schemas.microsoft.com/office/drawing/2014/main" id="{8E47B3AB-A375-4E08-B8C5-DFC5D55E0D6B}"/>
                  </a:ext>
                </a:extLst>
              </p:cNvPr>
              <p:cNvSpPr/>
              <p:nvPr/>
            </p:nvSpPr>
            <p:spPr>
              <a:xfrm>
                <a:off x="5530357" y="3935233"/>
                <a:ext cx="265165" cy="519052"/>
              </a:xfrm>
              <a:custGeom>
                <a:avLst/>
                <a:gdLst>
                  <a:gd name="connsiteX0" fmla="*/ 178869 w 265165"/>
                  <a:gd name="connsiteY0" fmla="*/ 519053 h 519052"/>
                  <a:gd name="connsiteX1" fmla="*/ 80759 w 265165"/>
                  <a:gd name="connsiteY1" fmla="*/ 519053 h 519052"/>
                  <a:gd name="connsiteX2" fmla="*/ 59838 w 265165"/>
                  <a:gd name="connsiteY2" fmla="*/ 265166 h 519052"/>
                  <a:gd name="connsiteX3" fmla="*/ 0 w 265165"/>
                  <a:gd name="connsiteY3" fmla="*/ 265166 h 519052"/>
                  <a:gd name="connsiteX4" fmla="*/ 0 w 265165"/>
                  <a:gd name="connsiteY4" fmla="*/ 0 h 519052"/>
                  <a:gd name="connsiteX5" fmla="*/ 265166 w 265165"/>
                  <a:gd name="connsiteY5" fmla="*/ 0 h 519052"/>
                  <a:gd name="connsiteX6" fmla="*/ 265166 w 265165"/>
                  <a:gd name="connsiteY6" fmla="*/ 265166 h 519052"/>
                  <a:gd name="connsiteX7" fmla="*/ 199808 w 265165"/>
                  <a:gd name="connsiteY7" fmla="*/ 265166 h 519052"/>
                  <a:gd name="connsiteX8" fmla="*/ 178869 w 265165"/>
                  <a:gd name="connsiteY8" fmla="*/ 519053 h 519052"/>
                  <a:gd name="connsiteX9" fmla="*/ 91136 w 265165"/>
                  <a:gd name="connsiteY9" fmla="*/ 507755 h 519052"/>
                  <a:gd name="connsiteX10" fmla="*/ 168472 w 265165"/>
                  <a:gd name="connsiteY10" fmla="*/ 507755 h 519052"/>
                  <a:gd name="connsiteX11" fmla="*/ 189394 w 265165"/>
                  <a:gd name="connsiteY11" fmla="*/ 253868 h 519052"/>
                  <a:gd name="connsiteX12" fmla="*/ 253868 w 265165"/>
                  <a:gd name="connsiteY12" fmla="*/ 253868 h 519052"/>
                  <a:gd name="connsiteX13" fmla="*/ 253868 w 265165"/>
                  <a:gd name="connsiteY13" fmla="*/ 11279 h 519052"/>
                  <a:gd name="connsiteX14" fmla="*/ 11279 w 265165"/>
                  <a:gd name="connsiteY14" fmla="*/ 11279 h 519052"/>
                  <a:gd name="connsiteX15" fmla="*/ 11279 w 265165"/>
                  <a:gd name="connsiteY15" fmla="*/ 253868 h 519052"/>
                  <a:gd name="connsiteX16" fmla="*/ 70215 w 265165"/>
                  <a:gd name="connsiteY16" fmla="*/ 253868 h 519052"/>
                  <a:gd name="connsiteX17" fmla="*/ 91136 w 265165"/>
                  <a:gd name="connsiteY17" fmla="*/ 507755 h 519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5165" h="519052">
                    <a:moveTo>
                      <a:pt x="178869" y="519053"/>
                    </a:moveTo>
                    <a:lnTo>
                      <a:pt x="80759" y="519053"/>
                    </a:lnTo>
                    <a:lnTo>
                      <a:pt x="59838" y="265166"/>
                    </a:lnTo>
                    <a:lnTo>
                      <a:pt x="0" y="265166"/>
                    </a:lnTo>
                    <a:lnTo>
                      <a:pt x="0" y="0"/>
                    </a:lnTo>
                    <a:lnTo>
                      <a:pt x="265166" y="0"/>
                    </a:lnTo>
                    <a:lnTo>
                      <a:pt x="265166" y="265166"/>
                    </a:lnTo>
                    <a:lnTo>
                      <a:pt x="199808" y="265166"/>
                    </a:lnTo>
                    <a:lnTo>
                      <a:pt x="178869" y="519053"/>
                    </a:lnTo>
                    <a:close/>
                    <a:moveTo>
                      <a:pt x="91136" y="507755"/>
                    </a:moveTo>
                    <a:lnTo>
                      <a:pt x="168472" y="507755"/>
                    </a:lnTo>
                    <a:lnTo>
                      <a:pt x="189394" y="253868"/>
                    </a:lnTo>
                    <a:lnTo>
                      <a:pt x="253868" y="253868"/>
                    </a:lnTo>
                    <a:lnTo>
                      <a:pt x="253868" y="11279"/>
                    </a:lnTo>
                    <a:lnTo>
                      <a:pt x="11279" y="11279"/>
                    </a:lnTo>
                    <a:lnTo>
                      <a:pt x="11279" y="253868"/>
                    </a:lnTo>
                    <a:lnTo>
                      <a:pt x="70215" y="253868"/>
                    </a:lnTo>
                    <a:lnTo>
                      <a:pt x="91136" y="507755"/>
                    </a:lnTo>
                    <a:close/>
                  </a:path>
                </a:pathLst>
              </a:custGeom>
              <a:grpFill/>
              <a:ln w="18384" cap="flat">
                <a:solidFill>
                  <a:schemeClr val="accent1"/>
                </a:solidFill>
                <a:prstDash val="solid"/>
                <a:miter/>
              </a:ln>
            </p:spPr>
            <p:txBody>
              <a:bodyPr rtlCol="0" anchor="ctr"/>
              <a:lstStyle/>
              <a:p>
                <a:endParaRPr lang="en-US"/>
              </a:p>
            </p:txBody>
          </p:sp>
          <p:sp>
            <p:nvSpPr>
              <p:cNvPr id="28" name="Freeform: Shape 254">
                <a:extLst>
                  <a:ext uri="{FF2B5EF4-FFF2-40B4-BE49-F238E27FC236}">
                    <a16:creationId xmlns:a16="http://schemas.microsoft.com/office/drawing/2014/main" id="{5D26291A-314B-4398-9E7F-39EE5D0C8A80}"/>
                  </a:ext>
                </a:extLst>
              </p:cNvPr>
              <p:cNvSpPr/>
              <p:nvPr/>
            </p:nvSpPr>
            <p:spPr>
              <a:xfrm>
                <a:off x="5891076" y="3935233"/>
                <a:ext cx="233241" cy="519052"/>
              </a:xfrm>
              <a:custGeom>
                <a:avLst/>
                <a:gdLst>
                  <a:gd name="connsiteX0" fmla="*/ 165676 w 233241"/>
                  <a:gd name="connsiteY0" fmla="*/ 519053 h 519052"/>
                  <a:gd name="connsiteX1" fmla="*/ 67584 w 233241"/>
                  <a:gd name="connsiteY1" fmla="*/ 519053 h 519052"/>
                  <a:gd name="connsiteX2" fmla="*/ 56893 w 233241"/>
                  <a:gd name="connsiteY2" fmla="*/ 394924 h 519052"/>
                  <a:gd name="connsiteX3" fmla="*/ 0 w 233241"/>
                  <a:gd name="connsiteY3" fmla="*/ 394924 h 519052"/>
                  <a:gd name="connsiteX4" fmla="*/ 33176 w 233241"/>
                  <a:gd name="connsiteY4" fmla="*/ 0 h 519052"/>
                  <a:gd name="connsiteX5" fmla="*/ 200084 w 233241"/>
                  <a:gd name="connsiteY5" fmla="*/ 0 h 519052"/>
                  <a:gd name="connsiteX6" fmla="*/ 200507 w 233241"/>
                  <a:gd name="connsiteY6" fmla="*/ 5170 h 519052"/>
                  <a:gd name="connsiteX7" fmla="*/ 233241 w 233241"/>
                  <a:gd name="connsiteY7" fmla="*/ 394924 h 519052"/>
                  <a:gd name="connsiteX8" fmla="*/ 176348 w 233241"/>
                  <a:gd name="connsiteY8" fmla="*/ 394924 h 519052"/>
                  <a:gd name="connsiteX9" fmla="*/ 165676 w 233241"/>
                  <a:gd name="connsiteY9" fmla="*/ 519053 h 519052"/>
                  <a:gd name="connsiteX10" fmla="*/ 77943 w 233241"/>
                  <a:gd name="connsiteY10" fmla="*/ 507755 h 519052"/>
                  <a:gd name="connsiteX11" fmla="*/ 155316 w 233241"/>
                  <a:gd name="connsiteY11" fmla="*/ 507755 h 519052"/>
                  <a:gd name="connsiteX12" fmla="*/ 166007 w 233241"/>
                  <a:gd name="connsiteY12" fmla="*/ 383627 h 519052"/>
                  <a:gd name="connsiteX13" fmla="*/ 220987 w 233241"/>
                  <a:gd name="connsiteY13" fmla="*/ 383627 h 519052"/>
                  <a:gd name="connsiteX14" fmla="*/ 189706 w 233241"/>
                  <a:gd name="connsiteY14" fmla="*/ 11261 h 519052"/>
                  <a:gd name="connsiteX15" fmla="*/ 43553 w 233241"/>
                  <a:gd name="connsiteY15" fmla="*/ 11261 h 519052"/>
                  <a:gd name="connsiteX16" fmla="*/ 12273 w 233241"/>
                  <a:gd name="connsiteY16" fmla="*/ 383627 h 519052"/>
                  <a:gd name="connsiteX17" fmla="*/ 67253 w 233241"/>
                  <a:gd name="connsiteY17" fmla="*/ 383627 h 519052"/>
                  <a:gd name="connsiteX18" fmla="*/ 77943 w 233241"/>
                  <a:gd name="connsiteY18" fmla="*/ 507755 h 519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241" h="519052">
                    <a:moveTo>
                      <a:pt x="165676" y="519053"/>
                    </a:moveTo>
                    <a:lnTo>
                      <a:pt x="67584" y="519053"/>
                    </a:lnTo>
                    <a:lnTo>
                      <a:pt x="56893" y="394924"/>
                    </a:lnTo>
                    <a:lnTo>
                      <a:pt x="0" y="394924"/>
                    </a:lnTo>
                    <a:lnTo>
                      <a:pt x="33176" y="0"/>
                    </a:lnTo>
                    <a:lnTo>
                      <a:pt x="200084" y="0"/>
                    </a:lnTo>
                    <a:lnTo>
                      <a:pt x="200507" y="5170"/>
                    </a:lnTo>
                    <a:lnTo>
                      <a:pt x="233241" y="394924"/>
                    </a:lnTo>
                    <a:lnTo>
                      <a:pt x="176348" y="394924"/>
                    </a:lnTo>
                    <a:lnTo>
                      <a:pt x="165676" y="519053"/>
                    </a:lnTo>
                    <a:close/>
                    <a:moveTo>
                      <a:pt x="77943" y="507755"/>
                    </a:moveTo>
                    <a:lnTo>
                      <a:pt x="155316" y="507755"/>
                    </a:lnTo>
                    <a:lnTo>
                      <a:pt x="166007" y="383627"/>
                    </a:lnTo>
                    <a:lnTo>
                      <a:pt x="220987" y="383627"/>
                    </a:lnTo>
                    <a:lnTo>
                      <a:pt x="189706" y="11261"/>
                    </a:lnTo>
                    <a:lnTo>
                      <a:pt x="43553" y="11261"/>
                    </a:lnTo>
                    <a:lnTo>
                      <a:pt x="12273" y="383627"/>
                    </a:lnTo>
                    <a:lnTo>
                      <a:pt x="67253" y="383627"/>
                    </a:lnTo>
                    <a:lnTo>
                      <a:pt x="77943" y="507755"/>
                    </a:lnTo>
                    <a:close/>
                  </a:path>
                </a:pathLst>
              </a:custGeom>
              <a:grpFill/>
              <a:ln w="18384" cap="flat">
                <a:solidFill>
                  <a:schemeClr val="accent1"/>
                </a:solidFill>
                <a:prstDash val="solid"/>
                <a:miter/>
              </a:ln>
            </p:spPr>
            <p:txBody>
              <a:bodyPr rtlCol="0" anchor="ctr"/>
              <a:lstStyle/>
              <a:p>
                <a:endParaRPr lang="en-US"/>
              </a:p>
            </p:txBody>
          </p:sp>
          <p:sp>
            <p:nvSpPr>
              <p:cNvPr id="29" name="Freeform: Shape 255">
                <a:extLst>
                  <a:ext uri="{FF2B5EF4-FFF2-40B4-BE49-F238E27FC236}">
                    <a16:creationId xmlns:a16="http://schemas.microsoft.com/office/drawing/2014/main" id="{92B03A42-3605-4F18-AC82-646B4F95E798}"/>
                  </a:ext>
                </a:extLst>
              </p:cNvPr>
              <p:cNvSpPr/>
              <p:nvPr/>
            </p:nvSpPr>
            <p:spPr>
              <a:xfrm>
                <a:off x="5576560" y="3716362"/>
                <a:ext cx="169521" cy="169539"/>
              </a:xfrm>
              <a:custGeom>
                <a:avLst/>
                <a:gdLst>
                  <a:gd name="connsiteX0" fmla="*/ 84770 w 169521"/>
                  <a:gd name="connsiteY0" fmla="*/ 169540 h 169539"/>
                  <a:gd name="connsiteX1" fmla="*/ 0 w 169521"/>
                  <a:gd name="connsiteY1" fmla="*/ 84770 h 169539"/>
                  <a:gd name="connsiteX2" fmla="*/ 84770 w 169521"/>
                  <a:gd name="connsiteY2" fmla="*/ 0 h 169539"/>
                  <a:gd name="connsiteX3" fmla="*/ 169521 w 169521"/>
                  <a:gd name="connsiteY3" fmla="*/ 84770 h 169539"/>
                  <a:gd name="connsiteX4" fmla="*/ 84770 w 169521"/>
                  <a:gd name="connsiteY4" fmla="*/ 169540 h 169539"/>
                  <a:gd name="connsiteX5" fmla="*/ 84770 w 169521"/>
                  <a:gd name="connsiteY5" fmla="*/ 11298 h 169539"/>
                  <a:gd name="connsiteX6" fmla="*/ 11298 w 169521"/>
                  <a:gd name="connsiteY6" fmla="*/ 84770 h 169539"/>
                  <a:gd name="connsiteX7" fmla="*/ 84770 w 169521"/>
                  <a:gd name="connsiteY7" fmla="*/ 158242 h 169539"/>
                  <a:gd name="connsiteX8" fmla="*/ 158242 w 169521"/>
                  <a:gd name="connsiteY8" fmla="*/ 84770 h 169539"/>
                  <a:gd name="connsiteX9" fmla="*/ 84770 w 169521"/>
                  <a:gd name="connsiteY9" fmla="*/ 11298 h 169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521" h="169539">
                    <a:moveTo>
                      <a:pt x="84770" y="169540"/>
                    </a:moveTo>
                    <a:cubicBezTo>
                      <a:pt x="38033" y="169540"/>
                      <a:pt x="0" y="131525"/>
                      <a:pt x="0" y="84770"/>
                    </a:cubicBezTo>
                    <a:cubicBezTo>
                      <a:pt x="0" y="38015"/>
                      <a:pt x="38033" y="0"/>
                      <a:pt x="84770" y="0"/>
                    </a:cubicBezTo>
                    <a:cubicBezTo>
                      <a:pt x="131507" y="0"/>
                      <a:pt x="169521" y="38015"/>
                      <a:pt x="169521" y="84770"/>
                    </a:cubicBezTo>
                    <a:cubicBezTo>
                      <a:pt x="169521" y="131525"/>
                      <a:pt x="131507" y="169540"/>
                      <a:pt x="84770" y="169540"/>
                    </a:cubicBezTo>
                    <a:close/>
                    <a:moveTo>
                      <a:pt x="84770" y="11298"/>
                    </a:moveTo>
                    <a:cubicBezTo>
                      <a:pt x="44253" y="11298"/>
                      <a:pt x="11298" y="44253"/>
                      <a:pt x="11298" y="84770"/>
                    </a:cubicBezTo>
                    <a:cubicBezTo>
                      <a:pt x="11298" y="125287"/>
                      <a:pt x="44253" y="158242"/>
                      <a:pt x="84770" y="158242"/>
                    </a:cubicBezTo>
                    <a:cubicBezTo>
                      <a:pt x="125287" y="158242"/>
                      <a:pt x="158242" y="125287"/>
                      <a:pt x="158242" y="84770"/>
                    </a:cubicBezTo>
                    <a:cubicBezTo>
                      <a:pt x="158242" y="44253"/>
                      <a:pt x="125287" y="11298"/>
                      <a:pt x="84770" y="11298"/>
                    </a:cubicBezTo>
                    <a:close/>
                  </a:path>
                </a:pathLst>
              </a:custGeom>
              <a:grpFill/>
              <a:ln w="18384" cap="flat">
                <a:solidFill>
                  <a:schemeClr val="accent1"/>
                </a:solidFill>
                <a:prstDash val="solid"/>
                <a:miter/>
              </a:ln>
            </p:spPr>
            <p:txBody>
              <a:bodyPr rtlCol="0" anchor="ctr"/>
              <a:lstStyle/>
              <a:p>
                <a:endParaRPr lang="en-US"/>
              </a:p>
            </p:txBody>
          </p:sp>
          <p:sp>
            <p:nvSpPr>
              <p:cNvPr id="30" name="Freeform: Shape 256">
                <a:extLst>
                  <a:ext uri="{FF2B5EF4-FFF2-40B4-BE49-F238E27FC236}">
                    <a16:creationId xmlns:a16="http://schemas.microsoft.com/office/drawing/2014/main" id="{DEFE860B-9221-430D-9081-2253CD39A7E7}"/>
                  </a:ext>
                </a:extLst>
              </p:cNvPr>
              <p:cNvSpPr/>
              <p:nvPr/>
            </p:nvSpPr>
            <p:spPr>
              <a:xfrm>
                <a:off x="5922945" y="3716362"/>
                <a:ext cx="169539" cy="169539"/>
              </a:xfrm>
              <a:custGeom>
                <a:avLst/>
                <a:gdLst>
                  <a:gd name="connsiteX0" fmla="*/ 84770 w 169539"/>
                  <a:gd name="connsiteY0" fmla="*/ 169540 h 169539"/>
                  <a:gd name="connsiteX1" fmla="*/ 0 w 169539"/>
                  <a:gd name="connsiteY1" fmla="*/ 84770 h 169539"/>
                  <a:gd name="connsiteX2" fmla="*/ 84770 w 169539"/>
                  <a:gd name="connsiteY2" fmla="*/ 0 h 169539"/>
                  <a:gd name="connsiteX3" fmla="*/ 169540 w 169539"/>
                  <a:gd name="connsiteY3" fmla="*/ 84770 h 169539"/>
                  <a:gd name="connsiteX4" fmla="*/ 84770 w 169539"/>
                  <a:gd name="connsiteY4" fmla="*/ 169540 h 169539"/>
                  <a:gd name="connsiteX5" fmla="*/ 84770 w 169539"/>
                  <a:gd name="connsiteY5" fmla="*/ 11298 h 169539"/>
                  <a:gd name="connsiteX6" fmla="*/ 11298 w 169539"/>
                  <a:gd name="connsiteY6" fmla="*/ 84770 h 169539"/>
                  <a:gd name="connsiteX7" fmla="*/ 84770 w 169539"/>
                  <a:gd name="connsiteY7" fmla="*/ 158242 h 169539"/>
                  <a:gd name="connsiteX8" fmla="*/ 158242 w 169539"/>
                  <a:gd name="connsiteY8" fmla="*/ 84770 h 169539"/>
                  <a:gd name="connsiteX9" fmla="*/ 84770 w 169539"/>
                  <a:gd name="connsiteY9" fmla="*/ 11298 h 169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539" h="169539">
                    <a:moveTo>
                      <a:pt x="84770" y="169540"/>
                    </a:moveTo>
                    <a:cubicBezTo>
                      <a:pt x="38033" y="169540"/>
                      <a:pt x="0" y="131525"/>
                      <a:pt x="0" y="84770"/>
                    </a:cubicBezTo>
                    <a:cubicBezTo>
                      <a:pt x="0" y="38015"/>
                      <a:pt x="38033" y="0"/>
                      <a:pt x="84770" y="0"/>
                    </a:cubicBezTo>
                    <a:cubicBezTo>
                      <a:pt x="131507" y="0"/>
                      <a:pt x="169540" y="38015"/>
                      <a:pt x="169540" y="84770"/>
                    </a:cubicBezTo>
                    <a:cubicBezTo>
                      <a:pt x="169540" y="131525"/>
                      <a:pt x="131507" y="169540"/>
                      <a:pt x="84770" y="169540"/>
                    </a:cubicBezTo>
                    <a:close/>
                    <a:moveTo>
                      <a:pt x="84770" y="11298"/>
                    </a:moveTo>
                    <a:cubicBezTo>
                      <a:pt x="44253" y="11298"/>
                      <a:pt x="11298" y="44253"/>
                      <a:pt x="11298" y="84770"/>
                    </a:cubicBezTo>
                    <a:cubicBezTo>
                      <a:pt x="11298" y="125287"/>
                      <a:pt x="44253" y="158242"/>
                      <a:pt x="84770" y="158242"/>
                    </a:cubicBezTo>
                    <a:cubicBezTo>
                      <a:pt x="125287" y="158242"/>
                      <a:pt x="158242" y="125287"/>
                      <a:pt x="158242" y="84770"/>
                    </a:cubicBezTo>
                    <a:cubicBezTo>
                      <a:pt x="158242" y="44253"/>
                      <a:pt x="125287" y="11298"/>
                      <a:pt x="84770" y="11298"/>
                    </a:cubicBezTo>
                    <a:close/>
                  </a:path>
                </a:pathLst>
              </a:custGeom>
              <a:grpFill/>
              <a:ln w="18384" cap="flat">
                <a:solidFill>
                  <a:schemeClr val="accent1"/>
                </a:solidFill>
                <a:prstDash val="solid"/>
                <a:miter/>
              </a:ln>
            </p:spPr>
            <p:txBody>
              <a:bodyPr rtlCol="0" anchor="ctr"/>
              <a:lstStyle/>
              <a:p>
                <a:endParaRPr lang="en-US"/>
              </a:p>
            </p:txBody>
          </p:sp>
        </p:grpSp>
        <p:sp>
          <p:nvSpPr>
            <p:cNvPr id="26" name="Freeform: Shape 257">
              <a:extLst>
                <a:ext uri="{FF2B5EF4-FFF2-40B4-BE49-F238E27FC236}">
                  <a16:creationId xmlns:a16="http://schemas.microsoft.com/office/drawing/2014/main" id="{00E20314-353D-445A-BE82-6A6CED91E4D5}"/>
                </a:ext>
              </a:extLst>
            </p:cNvPr>
            <p:cNvSpPr/>
            <p:nvPr/>
          </p:nvSpPr>
          <p:spPr>
            <a:xfrm>
              <a:off x="5468275" y="4442988"/>
              <a:ext cx="722154" cy="11279"/>
            </a:xfrm>
            <a:custGeom>
              <a:avLst/>
              <a:gdLst>
                <a:gd name="connsiteX0" fmla="*/ 0 w 722154"/>
                <a:gd name="connsiteY0" fmla="*/ 0 h 11279"/>
                <a:gd name="connsiteX1" fmla="*/ 722154 w 722154"/>
                <a:gd name="connsiteY1" fmla="*/ 0 h 11279"/>
                <a:gd name="connsiteX2" fmla="*/ 722154 w 722154"/>
                <a:gd name="connsiteY2" fmla="*/ 11279 h 11279"/>
                <a:gd name="connsiteX3" fmla="*/ 0 w 722154"/>
                <a:gd name="connsiteY3" fmla="*/ 11279 h 11279"/>
              </a:gdLst>
              <a:ahLst/>
              <a:cxnLst>
                <a:cxn ang="0">
                  <a:pos x="connsiteX0" y="connsiteY0"/>
                </a:cxn>
                <a:cxn ang="0">
                  <a:pos x="connsiteX1" y="connsiteY1"/>
                </a:cxn>
                <a:cxn ang="0">
                  <a:pos x="connsiteX2" y="connsiteY2"/>
                </a:cxn>
                <a:cxn ang="0">
                  <a:pos x="connsiteX3" y="connsiteY3"/>
                </a:cxn>
              </a:cxnLst>
              <a:rect l="l" t="t" r="r" b="b"/>
              <a:pathLst>
                <a:path w="722154" h="11279">
                  <a:moveTo>
                    <a:pt x="0" y="0"/>
                  </a:moveTo>
                  <a:lnTo>
                    <a:pt x="722154" y="0"/>
                  </a:lnTo>
                  <a:lnTo>
                    <a:pt x="722154" y="11279"/>
                  </a:lnTo>
                  <a:lnTo>
                    <a:pt x="0" y="11279"/>
                  </a:lnTo>
                  <a:close/>
                </a:path>
              </a:pathLst>
            </a:custGeom>
            <a:grpFill/>
            <a:ln w="18384" cap="flat">
              <a:solidFill>
                <a:schemeClr val="accent1"/>
              </a:solidFill>
              <a:prstDash val="solid"/>
              <a:miter/>
            </a:ln>
          </p:spPr>
          <p:txBody>
            <a:bodyPr rtlCol="0" anchor="ctr"/>
            <a:lstStyle/>
            <a:p>
              <a:endParaRPr lang="en-US"/>
            </a:p>
          </p:txBody>
        </p:sp>
      </p:grpSp>
      <p:grpSp>
        <p:nvGrpSpPr>
          <p:cNvPr id="37" name="Graphic 228">
            <a:extLst>
              <a:ext uri="{FF2B5EF4-FFF2-40B4-BE49-F238E27FC236}">
                <a16:creationId xmlns:a16="http://schemas.microsoft.com/office/drawing/2014/main" id="{B4FB26F7-4E2A-481C-80D4-FD4EAB7441B6}"/>
              </a:ext>
            </a:extLst>
          </p:cNvPr>
          <p:cNvGrpSpPr/>
          <p:nvPr/>
        </p:nvGrpSpPr>
        <p:grpSpPr>
          <a:xfrm>
            <a:off x="637804" y="3660989"/>
            <a:ext cx="393672" cy="512794"/>
            <a:chOff x="4165942" y="3715203"/>
            <a:chExt cx="722154" cy="1034038"/>
          </a:xfrm>
          <a:solidFill>
            <a:schemeClr val="accent1"/>
          </a:solidFill>
        </p:grpSpPr>
        <p:grpSp>
          <p:nvGrpSpPr>
            <p:cNvPr id="38" name="Graphic 228">
              <a:extLst>
                <a:ext uri="{FF2B5EF4-FFF2-40B4-BE49-F238E27FC236}">
                  <a16:creationId xmlns:a16="http://schemas.microsoft.com/office/drawing/2014/main" id="{916B3358-4D7D-4B1B-BB31-6969D3C46EC2}"/>
                </a:ext>
              </a:extLst>
            </p:cNvPr>
            <p:cNvGrpSpPr/>
            <p:nvPr/>
          </p:nvGrpSpPr>
          <p:grpSpPr>
            <a:xfrm>
              <a:off x="4281533" y="4625352"/>
              <a:ext cx="492500" cy="123888"/>
              <a:chOff x="4281533" y="4625352"/>
              <a:chExt cx="492500" cy="123888"/>
            </a:xfrm>
            <a:grpFill/>
          </p:grpSpPr>
          <p:sp>
            <p:nvSpPr>
              <p:cNvPr id="44" name="Freeform: Shape 260">
                <a:extLst>
                  <a:ext uri="{FF2B5EF4-FFF2-40B4-BE49-F238E27FC236}">
                    <a16:creationId xmlns:a16="http://schemas.microsoft.com/office/drawing/2014/main" id="{D95E1582-B2DA-4F1E-A9DA-9C2427A52102}"/>
                  </a:ext>
                </a:extLst>
              </p:cNvPr>
              <p:cNvSpPr/>
              <p:nvPr/>
            </p:nvSpPr>
            <p:spPr>
              <a:xfrm>
                <a:off x="4281533" y="4628039"/>
                <a:ext cx="79378" cy="118497"/>
              </a:xfrm>
              <a:custGeom>
                <a:avLst/>
                <a:gdLst>
                  <a:gd name="connsiteX0" fmla="*/ 79360 w 79378"/>
                  <a:gd name="connsiteY0" fmla="*/ 28281 h 118497"/>
                  <a:gd name="connsiteX1" fmla="*/ 66498 w 79378"/>
                  <a:gd name="connsiteY1" fmla="*/ 28281 h 118497"/>
                  <a:gd name="connsiteX2" fmla="*/ 66498 w 79378"/>
                  <a:gd name="connsiteY2" fmla="*/ 11187 h 118497"/>
                  <a:gd name="connsiteX3" fmla="*/ 28760 w 79378"/>
                  <a:gd name="connsiteY3" fmla="*/ 11187 h 118497"/>
                  <a:gd name="connsiteX4" fmla="*/ 28760 w 79378"/>
                  <a:gd name="connsiteY4" fmla="*/ 53508 h 118497"/>
                  <a:gd name="connsiteX5" fmla="*/ 65818 w 79378"/>
                  <a:gd name="connsiteY5" fmla="*/ 53508 h 118497"/>
                  <a:gd name="connsiteX6" fmla="*/ 65818 w 79378"/>
                  <a:gd name="connsiteY6" fmla="*/ 65358 h 118497"/>
                  <a:gd name="connsiteX7" fmla="*/ 28760 w 79378"/>
                  <a:gd name="connsiteY7" fmla="*/ 65358 h 118497"/>
                  <a:gd name="connsiteX8" fmla="*/ 28760 w 79378"/>
                  <a:gd name="connsiteY8" fmla="*/ 107329 h 118497"/>
                  <a:gd name="connsiteX9" fmla="*/ 46534 w 79378"/>
                  <a:gd name="connsiteY9" fmla="*/ 107329 h 118497"/>
                  <a:gd name="connsiteX10" fmla="*/ 46534 w 79378"/>
                  <a:gd name="connsiteY10" fmla="*/ 118498 h 118497"/>
                  <a:gd name="connsiteX11" fmla="*/ 0 w 79378"/>
                  <a:gd name="connsiteY11" fmla="*/ 118498 h 118497"/>
                  <a:gd name="connsiteX12" fmla="*/ 0 w 79378"/>
                  <a:gd name="connsiteY12" fmla="*/ 107310 h 118497"/>
                  <a:gd name="connsiteX13" fmla="*/ 14555 w 79378"/>
                  <a:gd name="connsiteY13" fmla="*/ 107310 h 118497"/>
                  <a:gd name="connsiteX14" fmla="*/ 14555 w 79378"/>
                  <a:gd name="connsiteY14" fmla="*/ 11169 h 118497"/>
                  <a:gd name="connsiteX15" fmla="*/ 0 w 79378"/>
                  <a:gd name="connsiteY15" fmla="*/ 11169 h 118497"/>
                  <a:gd name="connsiteX16" fmla="*/ 0 w 79378"/>
                  <a:gd name="connsiteY16" fmla="*/ 0 h 118497"/>
                  <a:gd name="connsiteX17" fmla="*/ 79379 w 79378"/>
                  <a:gd name="connsiteY17" fmla="*/ 0 h 118497"/>
                  <a:gd name="connsiteX18" fmla="*/ 79379 w 79378"/>
                  <a:gd name="connsiteY18" fmla="*/ 28281 h 118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9378" h="118497">
                    <a:moveTo>
                      <a:pt x="79360" y="28281"/>
                    </a:moveTo>
                    <a:lnTo>
                      <a:pt x="66498" y="28281"/>
                    </a:lnTo>
                    <a:lnTo>
                      <a:pt x="66498" y="11187"/>
                    </a:lnTo>
                    <a:lnTo>
                      <a:pt x="28760" y="11187"/>
                    </a:lnTo>
                    <a:lnTo>
                      <a:pt x="28760" y="53508"/>
                    </a:lnTo>
                    <a:lnTo>
                      <a:pt x="65818" y="53508"/>
                    </a:lnTo>
                    <a:lnTo>
                      <a:pt x="65818" y="65358"/>
                    </a:lnTo>
                    <a:lnTo>
                      <a:pt x="28760" y="65358"/>
                    </a:lnTo>
                    <a:lnTo>
                      <a:pt x="28760" y="107329"/>
                    </a:lnTo>
                    <a:lnTo>
                      <a:pt x="46534" y="107329"/>
                    </a:lnTo>
                    <a:lnTo>
                      <a:pt x="46534" y="118498"/>
                    </a:lnTo>
                    <a:lnTo>
                      <a:pt x="0" y="118498"/>
                    </a:lnTo>
                    <a:lnTo>
                      <a:pt x="0" y="107310"/>
                    </a:lnTo>
                    <a:lnTo>
                      <a:pt x="14555" y="107310"/>
                    </a:lnTo>
                    <a:lnTo>
                      <a:pt x="14555" y="11169"/>
                    </a:lnTo>
                    <a:lnTo>
                      <a:pt x="0" y="11169"/>
                    </a:lnTo>
                    <a:lnTo>
                      <a:pt x="0" y="0"/>
                    </a:lnTo>
                    <a:lnTo>
                      <a:pt x="79379" y="0"/>
                    </a:lnTo>
                    <a:lnTo>
                      <a:pt x="79379" y="28281"/>
                    </a:lnTo>
                    <a:close/>
                  </a:path>
                </a:pathLst>
              </a:custGeom>
              <a:grpFill/>
              <a:ln w="18384" cap="flat">
                <a:solidFill>
                  <a:schemeClr val="accent5">
                    <a:lumMod val="50000"/>
                  </a:schemeClr>
                </a:solidFill>
                <a:prstDash val="solid"/>
                <a:miter/>
              </a:ln>
            </p:spPr>
            <p:txBody>
              <a:bodyPr rtlCol="0" anchor="ctr"/>
              <a:lstStyle/>
              <a:p>
                <a:endParaRPr lang="en-US"/>
              </a:p>
            </p:txBody>
          </p:sp>
          <p:sp>
            <p:nvSpPr>
              <p:cNvPr id="45" name="Freeform: Shape 261">
                <a:extLst>
                  <a:ext uri="{FF2B5EF4-FFF2-40B4-BE49-F238E27FC236}">
                    <a16:creationId xmlns:a16="http://schemas.microsoft.com/office/drawing/2014/main" id="{9B8858BD-783A-4486-BB5B-5B9CDE7798BC}"/>
                  </a:ext>
                </a:extLst>
              </p:cNvPr>
              <p:cNvSpPr/>
              <p:nvPr/>
            </p:nvSpPr>
            <p:spPr>
              <a:xfrm>
                <a:off x="4381888" y="4625352"/>
                <a:ext cx="116105" cy="123888"/>
              </a:xfrm>
              <a:custGeom>
                <a:avLst/>
                <a:gdLst>
                  <a:gd name="connsiteX0" fmla="*/ 0 w 116105"/>
                  <a:gd name="connsiteY0" fmla="*/ 60923 h 123888"/>
                  <a:gd name="connsiteX1" fmla="*/ 58053 w 116105"/>
                  <a:gd name="connsiteY1" fmla="*/ 0 h 123888"/>
                  <a:gd name="connsiteX2" fmla="*/ 116105 w 116105"/>
                  <a:gd name="connsiteY2" fmla="*/ 60923 h 123888"/>
                  <a:gd name="connsiteX3" fmla="*/ 58053 w 116105"/>
                  <a:gd name="connsiteY3" fmla="*/ 123889 h 123888"/>
                  <a:gd name="connsiteX4" fmla="*/ 0 w 116105"/>
                  <a:gd name="connsiteY4" fmla="*/ 60923 h 123888"/>
                  <a:gd name="connsiteX5" fmla="*/ 100870 w 116105"/>
                  <a:gd name="connsiteY5" fmla="*/ 60923 h 123888"/>
                  <a:gd name="connsiteX6" fmla="*/ 58053 w 116105"/>
                  <a:gd name="connsiteY6" fmla="*/ 12862 h 123888"/>
                  <a:gd name="connsiteX7" fmla="*/ 15235 w 116105"/>
                  <a:gd name="connsiteY7" fmla="*/ 60923 h 123888"/>
                  <a:gd name="connsiteX8" fmla="*/ 58053 w 116105"/>
                  <a:gd name="connsiteY8" fmla="*/ 111027 h 123888"/>
                  <a:gd name="connsiteX9" fmla="*/ 100870 w 116105"/>
                  <a:gd name="connsiteY9" fmla="*/ 60923 h 12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105" h="123888">
                    <a:moveTo>
                      <a:pt x="0" y="60923"/>
                    </a:moveTo>
                    <a:cubicBezTo>
                      <a:pt x="0" y="26901"/>
                      <a:pt x="23184" y="0"/>
                      <a:pt x="58053" y="0"/>
                    </a:cubicBezTo>
                    <a:cubicBezTo>
                      <a:pt x="92921" y="0"/>
                      <a:pt x="116105" y="26920"/>
                      <a:pt x="116105" y="60923"/>
                    </a:cubicBezTo>
                    <a:cubicBezTo>
                      <a:pt x="116105" y="95957"/>
                      <a:pt x="93602" y="123889"/>
                      <a:pt x="58053" y="123889"/>
                    </a:cubicBezTo>
                    <a:cubicBezTo>
                      <a:pt x="22503" y="123870"/>
                      <a:pt x="0" y="95957"/>
                      <a:pt x="0" y="60923"/>
                    </a:cubicBezTo>
                    <a:close/>
                    <a:moveTo>
                      <a:pt x="100870" y="60923"/>
                    </a:moveTo>
                    <a:cubicBezTo>
                      <a:pt x="100870" y="32826"/>
                      <a:pt x="84292" y="12862"/>
                      <a:pt x="58053" y="12862"/>
                    </a:cubicBezTo>
                    <a:cubicBezTo>
                      <a:pt x="31814" y="12862"/>
                      <a:pt x="15235" y="32826"/>
                      <a:pt x="15235" y="60923"/>
                    </a:cubicBezTo>
                    <a:cubicBezTo>
                      <a:pt x="15235" y="89701"/>
                      <a:pt x="31814" y="111027"/>
                      <a:pt x="58053" y="111027"/>
                    </a:cubicBezTo>
                    <a:cubicBezTo>
                      <a:pt x="84273" y="111009"/>
                      <a:pt x="100870" y="89683"/>
                      <a:pt x="100870" y="60923"/>
                    </a:cubicBezTo>
                    <a:close/>
                  </a:path>
                </a:pathLst>
              </a:custGeom>
              <a:grpFill/>
              <a:ln w="18384" cap="flat">
                <a:solidFill>
                  <a:schemeClr val="accent5">
                    <a:lumMod val="50000"/>
                  </a:schemeClr>
                </a:solidFill>
                <a:prstDash val="solid"/>
                <a:miter/>
              </a:ln>
            </p:spPr>
            <p:txBody>
              <a:bodyPr rtlCol="0" anchor="ctr"/>
              <a:lstStyle/>
              <a:p>
                <a:endParaRPr lang="en-US"/>
              </a:p>
            </p:txBody>
          </p:sp>
          <p:sp>
            <p:nvSpPr>
              <p:cNvPr id="46" name="Freeform: Shape 262">
                <a:extLst>
                  <a:ext uri="{FF2B5EF4-FFF2-40B4-BE49-F238E27FC236}">
                    <a16:creationId xmlns:a16="http://schemas.microsoft.com/office/drawing/2014/main" id="{85B521DF-A0D3-4C3A-806B-81DA466E9A01}"/>
                  </a:ext>
                </a:extLst>
              </p:cNvPr>
              <p:cNvSpPr/>
              <p:nvPr/>
            </p:nvSpPr>
            <p:spPr>
              <a:xfrm>
                <a:off x="4526771" y="4625352"/>
                <a:ext cx="116105" cy="123888"/>
              </a:xfrm>
              <a:custGeom>
                <a:avLst/>
                <a:gdLst>
                  <a:gd name="connsiteX0" fmla="*/ 0 w 116105"/>
                  <a:gd name="connsiteY0" fmla="*/ 60923 h 123888"/>
                  <a:gd name="connsiteX1" fmla="*/ 58053 w 116105"/>
                  <a:gd name="connsiteY1" fmla="*/ 0 h 123888"/>
                  <a:gd name="connsiteX2" fmla="*/ 116105 w 116105"/>
                  <a:gd name="connsiteY2" fmla="*/ 60923 h 123888"/>
                  <a:gd name="connsiteX3" fmla="*/ 58053 w 116105"/>
                  <a:gd name="connsiteY3" fmla="*/ 123889 h 123888"/>
                  <a:gd name="connsiteX4" fmla="*/ 0 w 116105"/>
                  <a:gd name="connsiteY4" fmla="*/ 60923 h 123888"/>
                  <a:gd name="connsiteX5" fmla="*/ 100870 w 116105"/>
                  <a:gd name="connsiteY5" fmla="*/ 60923 h 123888"/>
                  <a:gd name="connsiteX6" fmla="*/ 58053 w 116105"/>
                  <a:gd name="connsiteY6" fmla="*/ 12862 h 123888"/>
                  <a:gd name="connsiteX7" fmla="*/ 15235 w 116105"/>
                  <a:gd name="connsiteY7" fmla="*/ 60923 h 123888"/>
                  <a:gd name="connsiteX8" fmla="*/ 58053 w 116105"/>
                  <a:gd name="connsiteY8" fmla="*/ 111027 h 123888"/>
                  <a:gd name="connsiteX9" fmla="*/ 100870 w 116105"/>
                  <a:gd name="connsiteY9" fmla="*/ 60923 h 12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105" h="123888">
                    <a:moveTo>
                      <a:pt x="0" y="60923"/>
                    </a:moveTo>
                    <a:cubicBezTo>
                      <a:pt x="0" y="26901"/>
                      <a:pt x="23184" y="0"/>
                      <a:pt x="58053" y="0"/>
                    </a:cubicBezTo>
                    <a:cubicBezTo>
                      <a:pt x="92921" y="0"/>
                      <a:pt x="116105" y="26920"/>
                      <a:pt x="116105" y="60923"/>
                    </a:cubicBezTo>
                    <a:cubicBezTo>
                      <a:pt x="116105" y="95957"/>
                      <a:pt x="93602" y="123889"/>
                      <a:pt x="58053" y="123889"/>
                    </a:cubicBezTo>
                    <a:cubicBezTo>
                      <a:pt x="22503" y="123870"/>
                      <a:pt x="0" y="95957"/>
                      <a:pt x="0" y="60923"/>
                    </a:cubicBezTo>
                    <a:close/>
                    <a:moveTo>
                      <a:pt x="100870" y="60923"/>
                    </a:moveTo>
                    <a:cubicBezTo>
                      <a:pt x="100870" y="32826"/>
                      <a:pt x="84291" y="12862"/>
                      <a:pt x="58053" y="12862"/>
                    </a:cubicBezTo>
                    <a:cubicBezTo>
                      <a:pt x="31814" y="12862"/>
                      <a:pt x="15235" y="32826"/>
                      <a:pt x="15235" y="60923"/>
                    </a:cubicBezTo>
                    <a:cubicBezTo>
                      <a:pt x="15235" y="89701"/>
                      <a:pt x="31814" y="111027"/>
                      <a:pt x="58053" y="111027"/>
                    </a:cubicBezTo>
                    <a:cubicBezTo>
                      <a:pt x="84291" y="111027"/>
                      <a:pt x="100870" y="89683"/>
                      <a:pt x="100870" y="60923"/>
                    </a:cubicBezTo>
                    <a:close/>
                  </a:path>
                </a:pathLst>
              </a:custGeom>
              <a:grpFill/>
              <a:ln w="18384" cap="flat">
                <a:solidFill>
                  <a:schemeClr val="accent5">
                    <a:lumMod val="50000"/>
                  </a:schemeClr>
                </a:solidFill>
                <a:prstDash val="solid"/>
                <a:miter/>
              </a:ln>
            </p:spPr>
            <p:txBody>
              <a:bodyPr rtlCol="0" anchor="ctr"/>
              <a:lstStyle/>
              <a:p>
                <a:endParaRPr lang="en-US"/>
              </a:p>
            </p:txBody>
          </p:sp>
          <p:sp>
            <p:nvSpPr>
              <p:cNvPr id="47" name="Freeform: Shape 263">
                <a:extLst>
                  <a:ext uri="{FF2B5EF4-FFF2-40B4-BE49-F238E27FC236}">
                    <a16:creationId xmlns:a16="http://schemas.microsoft.com/office/drawing/2014/main" id="{9EAA0C41-7A05-44CC-A9CC-B953901C6552}"/>
                  </a:ext>
                </a:extLst>
              </p:cNvPr>
              <p:cNvSpPr/>
              <p:nvPr/>
            </p:nvSpPr>
            <p:spPr>
              <a:xfrm>
                <a:off x="4669943" y="4628039"/>
                <a:ext cx="104090" cy="118479"/>
              </a:xfrm>
              <a:custGeom>
                <a:avLst/>
                <a:gdLst>
                  <a:gd name="connsiteX0" fmla="*/ 104090 w 104090"/>
                  <a:gd name="connsiteY0" fmla="*/ 58899 h 118479"/>
                  <a:gd name="connsiteX1" fmla="*/ 46203 w 104090"/>
                  <a:gd name="connsiteY1" fmla="*/ 118479 h 118479"/>
                  <a:gd name="connsiteX2" fmla="*/ 0 w 104090"/>
                  <a:gd name="connsiteY2" fmla="*/ 118479 h 118479"/>
                  <a:gd name="connsiteX3" fmla="*/ 0 w 104090"/>
                  <a:gd name="connsiteY3" fmla="*/ 107310 h 118479"/>
                  <a:gd name="connsiteX4" fmla="*/ 14555 w 104090"/>
                  <a:gd name="connsiteY4" fmla="*/ 107310 h 118479"/>
                  <a:gd name="connsiteX5" fmla="*/ 14555 w 104090"/>
                  <a:gd name="connsiteY5" fmla="*/ 11169 h 118479"/>
                  <a:gd name="connsiteX6" fmla="*/ 0 w 104090"/>
                  <a:gd name="connsiteY6" fmla="*/ 11169 h 118479"/>
                  <a:gd name="connsiteX7" fmla="*/ 0 w 104090"/>
                  <a:gd name="connsiteY7" fmla="*/ 0 h 118479"/>
                  <a:gd name="connsiteX8" fmla="*/ 45191 w 104090"/>
                  <a:gd name="connsiteY8" fmla="*/ 0 h 118479"/>
                  <a:gd name="connsiteX9" fmla="*/ 104090 w 104090"/>
                  <a:gd name="connsiteY9" fmla="*/ 58899 h 118479"/>
                  <a:gd name="connsiteX10" fmla="*/ 88873 w 104090"/>
                  <a:gd name="connsiteY10" fmla="*/ 58402 h 118479"/>
                  <a:gd name="connsiteX11" fmla="*/ 42670 w 104090"/>
                  <a:gd name="connsiteY11" fmla="*/ 11187 h 118479"/>
                  <a:gd name="connsiteX12" fmla="*/ 28796 w 104090"/>
                  <a:gd name="connsiteY12" fmla="*/ 11187 h 118479"/>
                  <a:gd name="connsiteX13" fmla="*/ 28796 w 104090"/>
                  <a:gd name="connsiteY13" fmla="*/ 107329 h 118479"/>
                  <a:gd name="connsiteX14" fmla="*/ 43866 w 104090"/>
                  <a:gd name="connsiteY14" fmla="*/ 107329 h 118479"/>
                  <a:gd name="connsiteX15" fmla="*/ 88873 w 104090"/>
                  <a:gd name="connsiteY15" fmla="*/ 58402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090" h="118479">
                    <a:moveTo>
                      <a:pt x="104090" y="58899"/>
                    </a:moveTo>
                    <a:cubicBezTo>
                      <a:pt x="104090" y="95111"/>
                      <a:pt x="82764" y="118479"/>
                      <a:pt x="46203" y="118479"/>
                    </a:cubicBezTo>
                    <a:lnTo>
                      <a:pt x="0" y="118479"/>
                    </a:lnTo>
                    <a:lnTo>
                      <a:pt x="0" y="107310"/>
                    </a:lnTo>
                    <a:lnTo>
                      <a:pt x="14555" y="107310"/>
                    </a:lnTo>
                    <a:lnTo>
                      <a:pt x="14555" y="11169"/>
                    </a:lnTo>
                    <a:lnTo>
                      <a:pt x="0" y="11169"/>
                    </a:lnTo>
                    <a:lnTo>
                      <a:pt x="0" y="0"/>
                    </a:lnTo>
                    <a:lnTo>
                      <a:pt x="45191" y="0"/>
                    </a:lnTo>
                    <a:cubicBezTo>
                      <a:pt x="81072" y="18"/>
                      <a:pt x="104090" y="22522"/>
                      <a:pt x="104090" y="58899"/>
                    </a:cubicBezTo>
                    <a:close/>
                    <a:moveTo>
                      <a:pt x="88873" y="58402"/>
                    </a:moveTo>
                    <a:cubicBezTo>
                      <a:pt x="88873" y="28097"/>
                      <a:pt x="70933" y="11187"/>
                      <a:pt x="42670" y="11187"/>
                    </a:cubicBezTo>
                    <a:lnTo>
                      <a:pt x="28796" y="11187"/>
                    </a:lnTo>
                    <a:lnTo>
                      <a:pt x="28796" y="107329"/>
                    </a:lnTo>
                    <a:lnTo>
                      <a:pt x="43866" y="107329"/>
                    </a:lnTo>
                    <a:cubicBezTo>
                      <a:pt x="72626" y="107310"/>
                      <a:pt x="88873" y="90382"/>
                      <a:pt x="88873" y="58402"/>
                    </a:cubicBezTo>
                    <a:close/>
                  </a:path>
                </a:pathLst>
              </a:custGeom>
              <a:grpFill/>
              <a:ln w="18384" cap="flat">
                <a:solidFill>
                  <a:schemeClr val="accent5">
                    <a:lumMod val="50000"/>
                  </a:schemeClr>
                </a:solidFill>
                <a:prstDash val="solid"/>
                <a:miter/>
              </a:ln>
            </p:spPr>
            <p:txBody>
              <a:bodyPr rtlCol="0" anchor="ctr"/>
              <a:lstStyle/>
              <a:p>
                <a:endParaRPr lang="en-US"/>
              </a:p>
            </p:txBody>
          </p:sp>
        </p:grpSp>
        <p:sp>
          <p:nvSpPr>
            <p:cNvPr id="39" name="Freeform: Shape 264">
              <a:extLst>
                <a:ext uri="{FF2B5EF4-FFF2-40B4-BE49-F238E27FC236}">
                  <a16:creationId xmlns:a16="http://schemas.microsoft.com/office/drawing/2014/main" id="{7DECBA64-B52C-4BB5-BF97-C21E7AB1E76E}"/>
                </a:ext>
              </a:extLst>
            </p:cNvPr>
            <p:cNvSpPr/>
            <p:nvPr/>
          </p:nvSpPr>
          <p:spPr>
            <a:xfrm>
              <a:off x="4165942" y="4442988"/>
              <a:ext cx="722154" cy="11279"/>
            </a:xfrm>
            <a:custGeom>
              <a:avLst/>
              <a:gdLst>
                <a:gd name="connsiteX0" fmla="*/ 0 w 722154"/>
                <a:gd name="connsiteY0" fmla="*/ 0 h 11279"/>
                <a:gd name="connsiteX1" fmla="*/ 722154 w 722154"/>
                <a:gd name="connsiteY1" fmla="*/ 0 h 11279"/>
                <a:gd name="connsiteX2" fmla="*/ 722154 w 722154"/>
                <a:gd name="connsiteY2" fmla="*/ 11279 h 11279"/>
                <a:gd name="connsiteX3" fmla="*/ 0 w 722154"/>
                <a:gd name="connsiteY3" fmla="*/ 11279 h 11279"/>
              </a:gdLst>
              <a:ahLst/>
              <a:cxnLst>
                <a:cxn ang="0">
                  <a:pos x="connsiteX0" y="connsiteY0"/>
                </a:cxn>
                <a:cxn ang="0">
                  <a:pos x="connsiteX1" y="connsiteY1"/>
                </a:cxn>
                <a:cxn ang="0">
                  <a:pos x="connsiteX2" y="connsiteY2"/>
                </a:cxn>
                <a:cxn ang="0">
                  <a:pos x="connsiteX3" y="connsiteY3"/>
                </a:cxn>
              </a:cxnLst>
              <a:rect l="l" t="t" r="r" b="b"/>
              <a:pathLst>
                <a:path w="722154" h="11279">
                  <a:moveTo>
                    <a:pt x="0" y="0"/>
                  </a:moveTo>
                  <a:lnTo>
                    <a:pt x="722154" y="0"/>
                  </a:lnTo>
                  <a:lnTo>
                    <a:pt x="722154" y="11279"/>
                  </a:lnTo>
                  <a:lnTo>
                    <a:pt x="0" y="11279"/>
                  </a:lnTo>
                  <a:close/>
                </a:path>
              </a:pathLst>
            </a:custGeom>
            <a:grpFill/>
            <a:ln w="18384" cap="flat">
              <a:solidFill>
                <a:schemeClr val="accent5">
                  <a:lumMod val="50000"/>
                </a:schemeClr>
              </a:solidFill>
              <a:prstDash val="solid"/>
              <a:miter/>
            </a:ln>
          </p:spPr>
          <p:txBody>
            <a:bodyPr rtlCol="0" anchor="ctr"/>
            <a:lstStyle/>
            <a:p>
              <a:endParaRPr lang="en-US"/>
            </a:p>
          </p:txBody>
        </p:sp>
        <p:sp>
          <p:nvSpPr>
            <p:cNvPr id="40" name="Freeform: Shape 265">
              <a:extLst>
                <a:ext uri="{FF2B5EF4-FFF2-40B4-BE49-F238E27FC236}">
                  <a16:creationId xmlns:a16="http://schemas.microsoft.com/office/drawing/2014/main" id="{4B8A9E91-1502-4760-9DAB-F631D35814EC}"/>
                </a:ext>
              </a:extLst>
            </p:cNvPr>
            <p:cNvSpPr/>
            <p:nvPr/>
          </p:nvSpPr>
          <p:spPr>
            <a:xfrm>
              <a:off x="4639841" y="4014225"/>
              <a:ext cx="135407" cy="253868"/>
            </a:xfrm>
            <a:custGeom>
              <a:avLst/>
              <a:gdLst>
                <a:gd name="connsiteX0" fmla="*/ 135407 w 135407"/>
                <a:gd name="connsiteY0" fmla="*/ 253868 h 253868"/>
                <a:gd name="connsiteX1" fmla="*/ 0 w 135407"/>
                <a:gd name="connsiteY1" fmla="*/ 253868 h 253868"/>
                <a:gd name="connsiteX2" fmla="*/ 0 w 135407"/>
                <a:gd name="connsiteY2" fmla="*/ 0 h 253868"/>
                <a:gd name="connsiteX3" fmla="*/ 135407 w 135407"/>
                <a:gd name="connsiteY3" fmla="*/ 0 h 253868"/>
                <a:gd name="connsiteX4" fmla="*/ 135407 w 135407"/>
                <a:gd name="connsiteY4" fmla="*/ 253868 h 253868"/>
                <a:gd name="connsiteX5" fmla="*/ 11298 w 135407"/>
                <a:gd name="connsiteY5" fmla="*/ 242589 h 253868"/>
                <a:gd name="connsiteX6" fmla="*/ 124128 w 135407"/>
                <a:gd name="connsiteY6" fmla="*/ 242589 h 253868"/>
                <a:gd name="connsiteX7" fmla="*/ 124128 w 135407"/>
                <a:gd name="connsiteY7" fmla="*/ 11279 h 253868"/>
                <a:gd name="connsiteX8" fmla="*/ 11298 w 135407"/>
                <a:gd name="connsiteY8" fmla="*/ 11279 h 253868"/>
                <a:gd name="connsiteX9" fmla="*/ 11298 w 135407"/>
                <a:gd name="connsiteY9" fmla="*/ 242589 h 253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407" h="253868">
                  <a:moveTo>
                    <a:pt x="135407" y="253868"/>
                  </a:moveTo>
                  <a:lnTo>
                    <a:pt x="0" y="253868"/>
                  </a:lnTo>
                  <a:lnTo>
                    <a:pt x="0" y="0"/>
                  </a:lnTo>
                  <a:lnTo>
                    <a:pt x="135407" y="0"/>
                  </a:lnTo>
                  <a:lnTo>
                    <a:pt x="135407" y="253868"/>
                  </a:lnTo>
                  <a:close/>
                  <a:moveTo>
                    <a:pt x="11298" y="242589"/>
                  </a:moveTo>
                  <a:lnTo>
                    <a:pt x="124128" y="242589"/>
                  </a:lnTo>
                  <a:lnTo>
                    <a:pt x="124128" y="11279"/>
                  </a:lnTo>
                  <a:lnTo>
                    <a:pt x="11298" y="11279"/>
                  </a:lnTo>
                  <a:lnTo>
                    <a:pt x="11298" y="242589"/>
                  </a:lnTo>
                  <a:close/>
                </a:path>
              </a:pathLst>
            </a:custGeom>
            <a:grpFill/>
            <a:ln w="18384" cap="flat">
              <a:solidFill>
                <a:schemeClr val="accent5">
                  <a:lumMod val="50000"/>
                </a:schemeClr>
              </a:solidFill>
              <a:prstDash val="solid"/>
              <a:miter/>
            </a:ln>
          </p:spPr>
          <p:txBody>
            <a:bodyPr rtlCol="0" anchor="ctr"/>
            <a:lstStyle/>
            <a:p>
              <a:endParaRPr lang="en-US"/>
            </a:p>
          </p:txBody>
        </p:sp>
        <p:sp>
          <p:nvSpPr>
            <p:cNvPr id="41" name="Freeform: Shape 266">
              <a:extLst>
                <a:ext uri="{FF2B5EF4-FFF2-40B4-BE49-F238E27FC236}">
                  <a16:creationId xmlns:a16="http://schemas.microsoft.com/office/drawing/2014/main" id="{12628438-62B7-40FC-A5C1-D4D2C35EBBCC}"/>
                </a:ext>
              </a:extLst>
            </p:cNvPr>
            <p:cNvSpPr/>
            <p:nvPr/>
          </p:nvSpPr>
          <p:spPr>
            <a:xfrm>
              <a:off x="4549587" y="3715203"/>
              <a:ext cx="163614" cy="73343"/>
            </a:xfrm>
            <a:custGeom>
              <a:avLst/>
              <a:gdLst>
                <a:gd name="connsiteX0" fmla="*/ 148251 w 163614"/>
                <a:gd name="connsiteY0" fmla="*/ 73343 h 73343"/>
                <a:gd name="connsiteX1" fmla="*/ 15364 w 163614"/>
                <a:gd name="connsiteY1" fmla="*/ 73343 h 73343"/>
                <a:gd name="connsiteX2" fmla="*/ 0 w 163614"/>
                <a:gd name="connsiteY2" fmla="*/ 57979 h 73343"/>
                <a:gd name="connsiteX3" fmla="*/ 0 w 163614"/>
                <a:gd name="connsiteY3" fmla="*/ 15364 h 73343"/>
                <a:gd name="connsiteX4" fmla="*/ 15364 w 163614"/>
                <a:gd name="connsiteY4" fmla="*/ 0 h 73343"/>
                <a:gd name="connsiteX5" fmla="*/ 148251 w 163614"/>
                <a:gd name="connsiteY5" fmla="*/ 0 h 73343"/>
                <a:gd name="connsiteX6" fmla="*/ 163615 w 163614"/>
                <a:gd name="connsiteY6" fmla="*/ 15364 h 73343"/>
                <a:gd name="connsiteX7" fmla="*/ 163615 w 163614"/>
                <a:gd name="connsiteY7" fmla="*/ 57979 h 73343"/>
                <a:gd name="connsiteX8" fmla="*/ 148251 w 163614"/>
                <a:gd name="connsiteY8" fmla="*/ 73343 h 73343"/>
                <a:gd name="connsiteX9" fmla="*/ 15364 w 163614"/>
                <a:gd name="connsiteY9" fmla="*/ 11279 h 73343"/>
                <a:gd name="connsiteX10" fmla="*/ 11279 w 163614"/>
                <a:gd name="connsiteY10" fmla="*/ 15364 h 73343"/>
                <a:gd name="connsiteX11" fmla="*/ 11279 w 163614"/>
                <a:gd name="connsiteY11" fmla="*/ 57979 h 73343"/>
                <a:gd name="connsiteX12" fmla="*/ 15364 w 163614"/>
                <a:gd name="connsiteY12" fmla="*/ 62064 h 73343"/>
                <a:gd name="connsiteX13" fmla="*/ 148251 w 163614"/>
                <a:gd name="connsiteY13" fmla="*/ 62064 h 73343"/>
                <a:gd name="connsiteX14" fmla="*/ 152335 w 163614"/>
                <a:gd name="connsiteY14" fmla="*/ 57979 h 73343"/>
                <a:gd name="connsiteX15" fmla="*/ 152335 w 163614"/>
                <a:gd name="connsiteY15" fmla="*/ 15364 h 73343"/>
                <a:gd name="connsiteX16" fmla="*/ 148251 w 163614"/>
                <a:gd name="connsiteY16" fmla="*/ 11279 h 73343"/>
                <a:gd name="connsiteX17" fmla="*/ 15364 w 163614"/>
                <a:gd name="connsiteY17" fmla="*/ 11279 h 73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3614" h="73343">
                  <a:moveTo>
                    <a:pt x="148251" y="73343"/>
                  </a:moveTo>
                  <a:lnTo>
                    <a:pt x="15364" y="73343"/>
                  </a:lnTo>
                  <a:cubicBezTo>
                    <a:pt x="6882" y="73343"/>
                    <a:pt x="0" y="66443"/>
                    <a:pt x="0" y="57979"/>
                  </a:cubicBezTo>
                  <a:lnTo>
                    <a:pt x="0" y="15364"/>
                  </a:lnTo>
                  <a:cubicBezTo>
                    <a:pt x="0" y="6900"/>
                    <a:pt x="6900" y="0"/>
                    <a:pt x="15364" y="0"/>
                  </a:cubicBezTo>
                  <a:lnTo>
                    <a:pt x="148251" y="0"/>
                  </a:lnTo>
                  <a:cubicBezTo>
                    <a:pt x="156715" y="0"/>
                    <a:pt x="163615" y="6900"/>
                    <a:pt x="163615" y="15364"/>
                  </a:cubicBezTo>
                  <a:lnTo>
                    <a:pt x="163615" y="57979"/>
                  </a:lnTo>
                  <a:cubicBezTo>
                    <a:pt x="163615" y="66462"/>
                    <a:pt x="156715" y="73343"/>
                    <a:pt x="148251" y="73343"/>
                  </a:cubicBezTo>
                  <a:close/>
                  <a:moveTo>
                    <a:pt x="15364" y="11279"/>
                  </a:moveTo>
                  <a:cubicBezTo>
                    <a:pt x="13119" y="11279"/>
                    <a:pt x="11279" y="13101"/>
                    <a:pt x="11279" y="15364"/>
                  </a:cubicBezTo>
                  <a:lnTo>
                    <a:pt x="11279" y="57979"/>
                  </a:lnTo>
                  <a:cubicBezTo>
                    <a:pt x="11279" y="60224"/>
                    <a:pt x="13119" y="62064"/>
                    <a:pt x="15364" y="62064"/>
                  </a:cubicBezTo>
                  <a:lnTo>
                    <a:pt x="148251" y="62064"/>
                  </a:lnTo>
                  <a:cubicBezTo>
                    <a:pt x="150496" y="62064"/>
                    <a:pt x="152335" y="60242"/>
                    <a:pt x="152335" y="57979"/>
                  </a:cubicBezTo>
                  <a:lnTo>
                    <a:pt x="152335" y="15364"/>
                  </a:lnTo>
                  <a:cubicBezTo>
                    <a:pt x="152335" y="13119"/>
                    <a:pt x="150514" y="11279"/>
                    <a:pt x="148251" y="11279"/>
                  </a:cubicBezTo>
                  <a:lnTo>
                    <a:pt x="15364" y="11279"/>
                  </a:lnTo>
                  <a:close/>
                </a:path>
              </a:pathLst>
            </a:custGeom>
            <a:grpFill/>
            <a:ln w="18384" cap="flat">
              <a:solidFill>
                <a:schemeClr val="accent5">
                  <a:lumMod val="50000"/>
                </a:schemeClr>
              </a:solidFill>
              <a:prstDash val="solid"/>
              <a:miter/>
            </a:ln>
          </p:spPr>
          <p:txBody>
            <a:bodyPr rtlCol="0" anchor="ctr"/>
            <a:lstStyle/>
            <a:p>
              <a:endParaRPr lang="en-US"/>
            </a:p>
          </p:txBody>
        </p:sp>
        <p:sp>
          <p:nvSpPr>
            <p:cNvPr id="42" name="Freeform: Shape 267">
              <a:extLst>
                <a:ext uri="{FF2B5EF4-FFF2-40B4-BE49-F238E27FC236}">
                  <a16:creationId xmlns:a16="http://schemas.microsoft.com/office/drawing/2014/main" id="{DDFD968B-CDBD-4C4F-A414-7B6327DB0590}"/>
                </a:ext>
              </a:extLst>
            </p:cNvPr>
            <p:cNvSpPr/>
            <p:nvPr/>
          </p:nvSpPr>
          <p:spPr>
            <a:xfrm>
              <a:off x="4487505" y="3777267"/>
              <a:ext cx="287910" cy="677018"/>
            </a:xfrm>
            <a:custGeom>
              <a:avLst/>
              <a:gdLst>
                <a:gd name="connsiteX0" fmla="*/ 287743 w 287910"/>
                <a:gd name="connsiteY0" fmla="*/ 564133 h 677018"/>
                <a:gd name="connsiteX1" fmla="*/ 287743 w 287910"/>
                <a:gd name="connsiteY1" fmla="*/ 209984 h 677018"/>
                <a:gd name="connsiteX2" fmla="*/ 267006 w 287910"/>
                <a:gd name="connsiteY2" fmla="*/ 144092 h 677018"/>
                <a:gd name="connsiteX3" fmla="*/ 233389 w 287910"/>
                <a:gd name="connsiteY3" fmla="*/ 98184 h 677018"/>
                <a:gd name="connsiteX4" fmla="*/ 214400 w 287910"/>
                <a:gd name="connsiteY4" fmla="*/ 39009 h 677018"/>
                <a:gd name="connsiteX5" fmla="*/ 214400 w 287910"/>
                <a:gd name="connsiteY5" fmla="*/ 0 h 677018"/>
                <a:gd name="connsiteX6" fmla="*/ 73362 w 287910"/>
                <a:gd name="connsiteY6" fmla="*/ 0 h 677018"/>
                <a:gd name="connsiteX7" fmla="*/ 73362 w 287910"/>
                <a:gd name="connsiteY7" fmla="*/ 39027 h 677018"/>
                <a:gd name="connsiteX8" fmla="*/ 53894 w 287910"/>
                <a:gd name="connsiteY8" fmla="*/ 98276 h 677018"/>
                <a:gd name="connsiteX9" fmla="*/ 20792 w 287910"/>
                <a:gd name="connsiteY9" fmla="*/ 144056 h 677018"/>
                <a:gd name="connsiteX10" fmla="*/ 0 w 287910"/>
                <a:gd name="connsiteY10" fmla="*/ 209984 h 677018"/>
                <a:gd name="connsiteX11" fmla="*/ 0 w 287910"/>
                <a:gd name="connsiteY11" fmla="*/ 391355 h 677018"/>
                <a:gd name="connsiteX12" fmla="*/ 11279 w 287910"/>
                <a:gd name="connsiteY12" fmla="*/ 409516 h 677018"/>
                <a:gd name="connsiteX13" fmla="*/ 11279 w 287910"/>
                <a:gd name="connsiteY13" fmla="*/ 209984 h 677018"/>
                <a:gd name="connsiteX14" fmla="*/ 29882 w 287910"/>
                <a:gd name="connsiteY14" fmla="*/ 150735 h 677018"/>
                <a:gd name="connsiteX15" fmla="*/ 62966 w 287910"/>
                <a:gd name="connsiteY15" fmla="*/ 104955 h 677018"/>
                <a:gd name="connsiteX16" fmla="*/ 84623 w 287910"/>
                <a:gd name="connsiteY16" fmla="*/ 39027 h 677018"/>
                <a:gd name="connsiteX17" fmla="*/ 84623 w 287910"/>
                <a:gd name="connsiteY17" fmla="*/ 11279 h 677018"/>
                <a:gd name="connsiteX18" fmla="*/ 203102 w 287910"/>
                <a:gd name="connsiteY18" fmla="*/ 11279 h 677018"/>
                <a:gd name="connsiteX19" fmla="*/ 203102 w 287910"/>
                <a:gd name="connsiteY19" fmla="*/ 39009 h 677018"/>
                <a:gd name="connsiteX20" fmla="*/ 224299 w 287910"/>
                <a:gd name="connsiteY20" fmla="*/ 104900 h 677018"/>
                <a:gd name="connsiteX21" fmla="*/ 257916 w 287910"/>
                <a:gd name="connsiteY21" fmla="*/ 150808 h 677018"/>
                <a:gd name="connsiteX22" fmla="*/ 276445 w 287910"/>
                <a:gd name="connsiteY22" fmla="*/ 209984 h 677018"/>
                <a:gd name="connsiteX23" fmla="*/ 276464 w 287910"/>
                <a:gd name="connsiteY23" fmla="*/ 564556 h 677018"/>
                <a:gd name="connsiteX24" fmla="*/ 252028 w 287910"/>
                <a:gd name="connsiteY24" fmla="*/ 640457 h 677018"/>
                <a:gd name="connsiteX25" fmla="*/ 184812 w 287910"/>
                <a:gd name="connsiteY25" fmla="*/ 665721 h 677018"/>
                <a:gd name="connsiteX26" fmla="*/ 103244 w 287910"/>
                <a:gd name="connsiteY26" fmla="*/ 665721 h 677018"/>
                <a:gd name="connsiteX27" fmla="*/ 35936 w 287910"/>
                <a:gd name="connsiteY27" fmla="*/ 640439 h 677018"/>
                <a:gd name="connsiteX28" fmla="*/ 19615 w 287910"/>
                <a:gd name="connsiteY28" fmla="*/ 614016 h 677018"/>
                <a:gd name="connsiteX29" fmla="*/ 12144 w 287910"/>
                <a:gd name="connsiteY29" fmla="*/ 625130 h 677018"/>
                <a:gd name="connsiteX30" fmla="*/ 27619 w 287910"/>
                <a:gd name="connsiteY30" fmla="*/ 648075 h 677018"/>
                <a:gd name="connsiteX31" fmla="*/ 103225 w 287910"/>
                <a:gd name="connsiteY31" fmla="*/ 677019 h 677018"/>
                <a:gd name="connsiteX32" fmla="*/ 184794 w 287910"/>
                <a:gd name="connsiteY32" fmla="*/ 677019 h 677018"/>
                <a:gd name="connsiteX33" fmla="*/ 260327 w 287910"/>
                <a:gd name="connsiteY33" fmla="*/ 648075 h 677018"/>
                <a:gd name="connsiteX34" fmla="*/ 287743 w 287910"/>
                <a:gd name="connsiteY34" fmla="*/ 564133 h 677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87910" h="677018">
                  <a:moveTo>
                    <a:pt x="287743" y="564133"/>
                  </a:moveTo>
                  <a:lnTo>
                    <a:pt x="287743" y="209984"/>
                  </a:lnTo>
                  <a:cubicBezTo>
                    <a:pt x="287743" y="185033"/>
                    <a:pt x="280567" y="162235"/>
                    <a:pt x="267006" y="144092"/>
                  </a:cubicBezTo>
                  <a:lnTo>
                    <a:pt x="233389" y="98184"/>
                  </a:lnTo>
                  <a:cubicBezTo>
                    <a:pt x="220968" y="81568"/>
                    <a:pt x="214400" y="61107"/>
                    <a:pt x="214400" y="39009"/>
                  </a:cubicBezTo>
                  <a:lnTo>
                    <a:pt x="214400" y="0"/>
                  </a:lnTo>
                  <a:lnTo>
                    <a:pt x="73362" y="0"/>
                  </a:lnTo>
                  <a:lnTo>
                    <a:pt x="73362" y="39027"/>
                  </a:lnTo>
                  <a:cubicBezTo>
                    <a:pt x="73362" y="60758"/>
                    <a:pt x="66646" y="81219"/>
                    <a:pt x="53894" y="98276"/>
                  </a:cubicBezTo>
                  <a:lnTo>
                    <a:pt x="20792" y="144056"/>
                  </a:lnTo>
                  <a:cubicBezTo>
                    <a:pt x="7194" y="162235"/>
                    <a:pt x="0" y="185033"/>
                    <a:pt x="0" y="209984"/>
                  </a:cubicBezTo>
                  <a:lnTo>
                    <a:pt x="0" y="391355"/>
                  </a:lnTo>
                  <a:cubicBezTo>
                    <a:pt x="4011" y="397077"/>
                    <a:pt x="7728" y="403186"/>
                    <a:pt x="11279" y="409516"/>
                  </a:cubicBezTo>
                  <a:lnTo>
                    <a:pt x="11279" y="209984"/>
                  </a:lnTo>
                  <a:cubicBezTo>
                    <a:pt x="11279" y="187499"/>
                    <a:pt x="17683" y="167037"/>
                    <a:pt x="29882" y="150735"/>
                  </a:cubicBezTo>
                  <a:lnTo>
                    <a:pt x="62966" y="104955"/>
                  </a:lnTo>
                  <a:cubicBezTo>
                    <a:pt x="77134" y="86003"/>
                    <a:pt x="84623" y="63205"/>
                    <a:pt x="84623" y="39027"/>
                  </a:cubicBezTo>
                  <a:lnTo>
                    <a:pt x="84623" y="11279"/>
                  </a:lnTo>
                  <a:lnTo>
                    <a:pt x="203102" y="11279"/>
                  </a:lnTo>
                  <a:lnTo>
                    <a:pt x="203102" y="39009"/>
                  </a:lnTo>
                  <a:cubicBezTo>
                    <a:pt x="203102" y="63554"/>
                    <a:pt x="210444" y="86352"/>
                    <a:pt x="224299" y="104900"/>
                  </a:cubicBezTo>
                  <a:lnTo>
                    <a:pt x="257916" y="150808"/>
                  </a:lnTo>
                  <a:cubicBezTo>
                    <a:pt x="270024" y="167019"/>
                    <a:pt x="276445" y="187480"/>
                    <a:pt x="276445" y="209984"/>
                  </a:cubicBezTo>
                  <a:lnTo>
                    <a:pt x="276464" y="564556"/>
                  </a:lnTo>
                  <a:cubicBezTo>
                    <a:pt x="276500" y="565016"/>
                    <a:pt x="279481" y="610943"/>
                    <a:pt x="252028" y="640457"/>
                  </a:cubicBezTo>
                  <a:cubicBezTo>
                    <a:pt x="236425" y="657220"/>
                    <a:pt x="213811" y="665721"/>
                    <a:pt x="184812" y="665721"/>
                  </a:cubicBezTo>
                  <a:lnTo>
                    <a:pt x="103244" y="665721"/>
                  </a:lnTo>
                  <a:cubicBezTo>
                    <a:pt x="74245" y="665721"/>
                    <a:pt x="51594" y="657220"/>
                    <a:pt x="35936" y="640439"/>
                  </a:cubicBezTo>
                  <a:cubicBezTo>
                    <a:pt x="28465" y="632435"/>
                    <a:pt x="23276" y="623216"/>
                    <a:pt x="19615" y="614016"/>
                  </a:cubicBezTo>
                  <a:cubicBezTo>
                    <a:pt x="17259" y="617862"/>
                    <a:pt x="14775" y="621579"/>
                    <a:pt x="12144" y="625130"/>
                  </a:cubicBezTo>
                  <a:cubicBezTo>
                    <a:pt x="16008" y="633097"/>
                    <a:pt x="20995" y="640954"/>
                    <a:pt x="27619" y="648075"/>
                  </a:cubicBezTo>
                  <a:cubicBezTo>
                    <a:pt x="45485" y="667285"/>
                    <a:pt x="70933" y="677019"/>
                    <a:pt x="103225" y="677019"/>
                  </a:cubicBezTo>
                  <a:lnTo>
                    <a:pt x="184794" y="677019"/>
                  </a:lnTo>
                  <a:cubicBezTo>
                    <a:pt x="217086" y="677019"/>
                    <a:pt x="242515" y="667285"/>
                    <a:pt x="260327" y="648075"/>
                  </a:cubicBezTo>
                  <a:cubicBezTo>
                    <a:pt x="291165" y="614881"/>
                    <a:pt x="287890" y="565789"/>
                    <a:pt x="287743" y="564133"/>
                  </a:cubicBezTo>
                  <a:close/>
                </a:path>
              </a:pathLst>
            </a:custGeom>
            <a:grpFill/>
            <a:ln w="18384" cap="flat">
              <a:solidFill>
                <a:schemeClr val="accent5">
                  <a:lumMod val="50000"/>
                </a:schemeClr>
              </a:solidFill>
              <a:prstDash val="solid"/>
              <a:miter/>
            </a:ln>
          </p:spPr>
          <p:txBody>
            <a:bodyPr rtlCol="0" anchor="ctr"/>
            <a:lstStyle/>
            <a:p>
              <a:endParaRPr lang="en-US"/>
            </a:p>
          </p:txBody>
        </p:sp>
        <p:sp>
          <p:nvSpPr>
            <p:cNvPr id="43" name="Freeform: Shape 268">
              <a:extLst>
                <a:ext uri="{FF2B5EF4-FFF2-40B4-BE49-F238E27FC236}">
                  <a16:creationId xmlns:a16="http://schemas.microsoft.com/office/drawing/2014/main" id="{911BC960-5FEF-4F75-9EA0-BF2CD1F07B14}"/>
                </a:ext>
              </a:extLst>
            </p:cNvPr>
            <p:cNvSpPr/>
            <p:nvPr/>
          </p:nvSpPr>
          <p:spPr>
            <a:xfrm>
              <a:off x="4281735" y="4111894"/>
              <a:ext cx="254806" cy="345170"/>
            </a:xfrm>
            <a:custGeom>
              <a:avLst/>
              <a:gdLst>
                <a:gd name="connsiteX0" fmla="*/ 127403 w 254806"/>
                <a:gd name="connsiteY0" fmla="*/ 345170 h 345170"/>
                <a:gd name="connsiteX1" fmla="*/ 0 w 254806"/>
                <a:gd name="connsiteY1" fmla="*/ 192227 h 345170"/>
                <a:gd name="connsiteX2" fmla="*/ 127403 w 254806"/>
                <a:gd name="connsiteY2" fmla="*/ 0 h 345170"/>
                <a:gd name="connsiteX3" fmla="*/ 254807 w 254806"/>
                <a:gd name="connsiteY3" fmla="*/ 192227 h 345170"/>
                <a:gd name="connsiteX4" fmla="*/ 127403 w 254806"/>
                <a:gd name="connsiteY4" fmla="*/ 345170 h 345170"/>
                <a:gd name="connsiteX5" fmla="*/ 127403 w 254806"/>
                <a:gd name="connsiteY5" fmla="*/ 11298 h 345170"/>
                <a:gd name="connsiteX6" fmla="*/ 11279 w 254806"/>
                <a:gd name="connsiteY6" fmla="*/ 192246 h 345170"/>
                <a:gd name="connsiteX7" fmla="*/ 127403 w 254806"/>
                <a:gd name="connsiteY7" fmla="*/ 333891 h 345170"/>
                <a:gd name="connsiteX8" fmla="*/ 243527 w 254806"/>
                <a:gd name="connsiteY8" fmla="*/ 192246 h 345170"/>
                <a:gd name="connsiteX9" fmla="*/ 127403 w 254806"/>
                <a:gd name="connsiteY9" fmla="*/ 11298 h 345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806" h="345170">
                  <a:moveTo>
                    <a:pt x="127403" y="345170"/>
                  </a:moveTo>
                  <a:cubicBezTo>
                    <a:pt x="57151" y="345170"/>
                    <a:pt x="0" y="276574"/>
                    <a:pt x="0" y="192227"/>
                  </a:cubicBezTo>
                  <a:cubicBezTo>
                    <a:pt x="0" y="105691"/>
                    <a:pt x="58789" y="0"/>
                    <a:pt x="127403" y="0"/>
                  </a:cubicBezTo>
                  <a:cubicBezTo>
                    <a:pt x="196018" y="0"/>
                    <a:pt x="254807" y="105709"/>
                    <a:pt x="254807" y="192227"/>
                  </a:cubicBezTo>
                  <a:cubicBezTo>
                    <a:pt x="254807" y="276574"/>
                    <a:pt x="197655" y="345170"/>
                    <a:pt x="127403" y="345170"/>
                  </a:cubicBezTo>
                  <a:close/>
                  <a:moveTo>
                    <a:pt x="127403" y="11298"/>
                  </a:moveTo>
                  <a:cubicBezTo>
                    <a:pt x="64861" y="11298"/>
                    <a:pt x="11279" y="110788"/>
                    <a:pt x="11279" y="192246"/>
                  </a:cubicBezTo>
                  <a:cubicBezTo>
                    <a:pt x="11279" y="270355"/>
                    <a:pt x="63370" y="333891"/>
                    <a:pt x="127403" y="333891"/>
                  </a:cubicBezTo>
                  <a:cubicBezTo>
                    <a:pt x="191436" y="333891"/>
                    <a:pt x="243527" y="270355"/>
                    <a:pt x="243527" y="192246"/>
                  </a:cubicBezTo>
                  <a:cubicBezTo>
                    <a:pt x="243527" y="110788"/>
                    <a:pt x="189927" y="11298"/>
                    <a:pt x="127403" y="11298"/>
                  </a:cubicBezTo>
                  <a:close/>
                </a:path>
              </a:pathLst>
            </a:custGeom>
            <a:grpFill/>
            <a:ln w="18384" cap="flat">
              <a:solidFill>
                <a:schemeClr val="accent5">
                  <a:lumMod val="50000"/>
                </a:schemeClr>
              </a:solidFill>
              <a:prstDash val="solid"/>
              <a:miter/>
            </a:ln>
          </p:spPr>
          <p:txBody>
            <a:bodyPr rtlCol="0" anchor="ctr"/>
            <a:lstStyle/>
            <a:p>
              <a:endParaRPr lang="en-US"/>
            </a:p>
          </p:txBody>
        </p:sp>
      </p:grpSp>
      <p:grpSp>
        <p:nvGrpSpPr>
          <p:cNvPr id="48" name="Graphic 228">
            <a:extLst>
              <a:ext uri="{FF2B5EF4-FFF2-40B4-BE49-F238E27FC236}">
                <a16:creationId xmlns:a16="http://schemas.microsoft.com/office/drawing/2014/main" id="{D3CD3EE8-1808-44BF-A11F-F9022F403048}"/>
              </a:ext>
            </a:extLst>
          </p:cNvPr>
          <p:cNvGrpSpPr/>
          <p:nvPr/>
        </p:nvGrpSpPr>
        <p:grpSpPr>
          <a:xfrm>
            <a:off x="459119" y="1404069"/>
            <a:ext cx="751042" cy="512502"/>
            <a:chOff x="2356922" y="3715792"/>
            <a:chExt cx="1377718" cy="1033449"/>
          </a:xfrm>
          <a:solidFill>
            <a:schemeClr val="accent1"/>
          </a:solidFill>
        </p:grpSpPr>
        <p:grpSp>
          <p:nvGrpSpPr>
            <p:cNvPr id="49" name="Graphic 228">
              <a:extLst>
                <a:ext uri="{FF2B5EF4-FFF2-40B4-BE49-F238E27FC236}">
                  <a16:creationId xmlns:a16="http://schemas.microsoft.com/office/drawing/2014/main" id="{B86F6849-5631-494D-8F96-44B0F38707EE}"/>
                </a:ext>
              </a:extLst>
            </p:cNvPr>
            <p:cNvGrpSpPr/>
            <p:nvPr/>
          </p:nvGrpSpPr>
          <p:grpSpPr>
            <a:xfrm>
              <a:off x="2356922" y="4625352"/>
              <a:ext cx="1377718" cy="123888"/>
              <a:chOff x="2356922" y="4625352"/>
              <a:chExt cx="1377718" cy="123888"/>
            </a:xfrm>
            <a:grpFill/>
          </p:grpSpPr>
          <p:sp>
            <p:nvSpPr>
              <p:cNvPr id="66" name="Freeform: Shape 271">
                <a:extLst>
                  <a:ext uri="{FF2B5EF4-FFF2-40B4-BE49-F238E27FC236}">
                    <a16:creationId xmlns:a16="http://schemas.microsoft.com/office/drawing/2014/main" id="{CD481C72-F151-40F5-8B3C-D03FECC6B22B}"/>
                  </a:ext>
                </a:extLst>
              </p:cNvPr>
              <p:cNvSpPr/>
              <p:nvPr/>
            </p:nvSpPr>
            <p:spPr>
              <a:xfrm>
                <a:off x="2356922" y="4628039"/>
                <a:ext cx="78201" cy="118479"/>
              </a:xfrm>
              <a:custGeom>
                <a:avLst/>
                <a:gdLst>
                  <a:gd name="connsiteX0" fmla="*/ 78201 w 78201"/>
                  <a:gd name="connsiteY0" fmla="*/ 87843 h 118479"/>
                  <a:gd name="connsiteX1" fmla="*/ 78201 w 78201"/>
                  <a:gd name="connsiteY1" fmla="*/ 118479 h 118479"/>
                  <a:gd name="connsiteX2" fmla="*/ 0 w 78201"/>
                  <a:gd name="connsiteY2" fmla="*/ 118479 h 118479"/>
                  <a:gd name="connsiteX3" fmla="*/ 0 w 78201"/>
                  <a:gd name="connsiteY3" fmla="*/ 107310 h 118479"/>
                  <a:gd name="connsiteX4" fmla="*/ 14555 w 78201"/>
                  <a:gd name="connsiteY4" fmla="*/ 107310 h 118479"/>
                  <a:gd name="connsiteX5" fmla="*/ 14555 w 78201"/>
                  <a:gd name="connsiteY5" fmla="*/ 11169 h 118479"/>
                  <a:gd name="connsiteX6" fmla="*/ 0 w 78201"/>
                  <a:gd name="connsiteY6" fmla="*/ 11169 h 118479"/>
                  <a:gd name="connsiteX7" fmla="*/ 0 w 78201"/>
                  <a:gd name="connsiteY7" fmla="*/ 0 h 118479"/>
                  <a:gd name="connsiteX8" fmla="*/ 77851 w 78201"/>
                  <a:gd name="connsiteY8" fmla="*/ 0 h 118479"/>
                  <a:gd name="connsiteX9" fmla="*/ 77851 w 78201"/>
                  <a:gd name="connsiteY9" fmla="*/ 28263 h 118479"/>
                  <a:gd name="connsiteX10" fmla="*/ 64990 w 78201"/>
                  <a:gd name="connsiteY10" fmla="*/ 28263 h 118479"/>
                  <a:gd name="connsiteX11" fmla="*/ 64990 w 78201"/>
                  <a:gd name="connsiteY11" fmla="*/ 11169 h 118479"/>
                  <a:gd name="connsiteX12" fmla="*/ 28778 w 78201"/>
                  <a:gd name="connsiteY12" fmla="*/ 11169 h 118479"/>
                  <a:gd name="connsiteX13" fmla="*/ 28778 w 78201"/>
                  <a:gd name="connsiteY13" fmla="*/ 50766 h 118479"/>
                  <a:gd name="connsiteX14" fmla="*/ 64824 w 78201"/>
                  <a:gd name="connsiteY14" fmla="*/ 50766 h 118479"/>
                  <a:gd name="connsiteX15" fmla="*/ 64824 w 78201"/>
                  <a:gd name="connsiteY15" fmla="*/ 62616 h 118479"/>
                  <a:gd name="connsiteX16" fmla="*/ 28778 w 78201"/>
                  <a:gd name="connsiteY16" fmla="*/ 62616 h 118479"/>
                  <a:gd name="connsiteX17" fmla="*/ 28778 w 78201"/>
                  <a:gd name="connsiteY17" fmla="*/ 107292 h 118479"/>
                  <a:gd name="connsiteX18" fmla="*/ 65339 w 78201"/>
                  <a:gd name="connsiteY18" fmla="*/ 107292 h 118479"/>
                  <a:gd name="connsiteX19" fmla="*/ 65339 w 78201"/>
                  <a:gd name="connsiteY19" fmla="*/ 87824 h 118479"/>
                  <a:gd name="connsiteX20" fmla="*/ 78201 w 78201"/>
                  <a:gd name="connsiteY20" fmla="*/ 87824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201" h="118479">
                    <a:moveTo>
                      <a:pt x="78201" y="87843"/>
                    </a:moveTo>
                    <a:lnTo>
                      <a:pt x="78201" y="118479"/>
                    </a:lnTo>
                    <a:lnTo>
                      <a:pt x="0" y="118479"/>
                    </a:lnTo>
                    <a:lnTo>
                      <a:pt x="0" y="107310"/>
                    </a:lnTo>
                    <a:lnTo>
                      <a:pt x="14555" y="107310"/>
                    </a:lnTo>
                    <a:lnTo>
                      <a:pt x="14555" y="11169"/>
                    </a:lnTo>
                    <a:lnTo>
                      <a:pt x="0" y="11169"/>
                    </a:lnTo>
                    <a:lnTo>
                      <a:pt x="0" y="0"/>
                    </a:lnTo>
                    <a:lnTo>
                      <a:pt x="77851" y="0"/>
                    </a:lnTo>
                    <a:lnTo>
                      <a:pt x="77851" y="28263"/>
                    </a:lnTo>
                    <a:lnTo>
                      <a:pt x="64990" y="28263"/>
                    </a:lnTo>
                    <a:lnTo>
                      <a:pt x="64990" y="11169"/>
                    </a:lnTo>
                    <a:lnTo>
                      <a:pt x="28778" y="11169"/>
                    </a:lnTo>
                    <a:lnTo>
                      <a:pt x="28778" y="50766"/>
                    </a:lnTo>
                    <a:lnTo>
                      <a:pt x="64824" y="50766"/>
                    </a:lnTo>
                    <a:lnTo>
                      <a:pt x="64824" y="62616"/>
                    </a:lnTo>
                    <a:lnTo>
                      <a:pt x="28778" y="62616"/>
                    </a:lnTo>
                    <a:lnTo>
                      <a:pt x="28778" y="107292"/>
                    </a:lnTo>
                    <a:lnTo>
                      <a:pt x="65339" y="107292"/>
                    </a:lnTo>
                    <a:lnTo>
                      <a:pt x="65339" y="87824"/>
                    </a:lnTo>
                    <a:lnTo>
                      <a:pt x="78201" y="87824"/>
                    </a:lnTo>
                    <a:close/>
                  </a:path>
                </a:pathLst>
              </a:custGeom>
              <a:grpFill/>
              <a:ln w="18384" cap="flat">
                <a:solidFill>
                  <a:schemeClr val="accent6">
                    <a:lumMod val="50000"/>
                  </a:schemeClr>
                </a:solidFill>
                <a:prstDash val="solid"/>
                <a:miter/>
              </a:ln>
            </p:spPr>
            <p:txBody>
              <a:bodyPr rtlCol="0" anchor="ctr"/>
              <a:lstStyle/>
              <a:p>
                <a:endParaRPr lang="en-US"/>
              </a:p>
            </p:txBody>
          </p:sp>
          <p:sp>
            <p:nvSpPr>
              <p:cNvPr id="67" name="Freeform: Shape 272">
                <a:extLst>
                  <a:ext uri="{FF2B5EF4-FFF2-40B4-BE49-F238E27FC236}">
                    <a16:creationId xmlns:a16="http://schemas.microsoft.com/office/drawing/2014/main" id="{2F0C5F3D-A8BB-4215-8704-82899FAD13BE}"/>
                  </a:ext>
                </a:extLst>
              </p:cNvPr>
              <p:cNvSpPr/>
              <p:nvPr/>
            </p:nvSpPr>
            <p:spPr>
              <a:xfrm>
                <a:off x="2462871" y="4628039"/>
                <a:ext cx="122196" cy="118479"/>
              </a:xfrm>
              <a:custGeom>
                <a:avLst/>
                <a:gdLst>
                  <a:gd name="connsiteX0" fmla="*/ 122196 w 122196"/>
                  <a:gd name="connsiteY0" fmla="*/ 11169 h 118479"/>
                  <a:gd name="connsiteX1" fmla="*/ 107641 w 122196"/>
                  <a:gd name="connsiteY1" fmla="*/ 11169 h 118479"/>
                  <a:gd name="connsiteX2" fmla="*/ 107641 w 122196"/>
                  <a:gd name="connsiteY2" fmla="*/ 118479 h 118479"/>
                  <a:gd name="connsiteX3" fmla="*/ 92572 w 122196"/>
                  <a:gd name="connsiteY3" fmla="*/ 118479 h 118479"/>
                  <a:gd name="connsiteX4" fmla="*/ 27416 w 122196"/>
                  <a:gd name="connsiteY4" fmla="*/ 21160 h 118479"/>
                  <a:gd name="connsiteX5" fmla="*/ 27416 w 122196"/>
                  <a:gd name="connsiteY5" fmla="*/ 107310 h 118479"/>
                  <a:gd name="connsiteX6" fmla="*/ 41971 w 122196"/>
                  <a:gd name="connsiteY6" fmla="*/ 107310 h 118479"/>
                  <a:gd name="connsiteX7" fmla="*/ 41971 w 122196"/>
                  <a:gd name="connsiteY7" fmla="*/ 118479 h 118479"/>
                  <a:gd name="connsiteX8" fmla="*/ 0 w 122196"/>
                  <a:gd name="connsiteY8" fmla="*/ 118479 h 118479"/>
                  <a:gd name="connsiteX9" fmla="*/ 0 w 122196"/>
                  <a:gd name="connsiteY9" fmla="*/ 107310 h 118479"/>
                  <a:gd name="connsiteX10" fmla="*/ 14555 w 122196"/>
                  <a:gd name="connsiteY10" fmla="*/ 107310 h 118479"/>
                  <a:gd name="connsiteX11" fmla="*/ 14555 w 122196"/>
                  <a:gd name="connsiteY11" fmla="*/ 11169 h 118479"/>
                  <a:gd name="connsiteX12" fmla="*/ 0 w 122196"/>
                  <a:gd name="connsiteY12" fmla="*/ 11169 h 118479"/>
                  <a:gd name="connsiteX13" fmla="*/ 0 w 122196"/>
                  <a:gd name="connsiteY13" fmla="*/ 0 h 118479"/>
                  <a:gd name="connsiteX14" fmla="*/ 29275 w 122196"/>
                  <a:gd name="connsiteY14" fmla="*/ 0 h 118479"/>
                  <a:gd name="connsiteX15" fmla="*/ 94780 w 122196"/>
                  <a:gd name="connsiteY15" fmla="*/ 96988 h 118479"/>
                  <a:gd name="connsiteX16" fmla="*/ 94780 w 122196"/>
                  <a:gd name="connsiteY16" fmla="*/ 11169 h 118479"/>
                  <a:gd name="connsiteX17" fmla="*/ 80225 w 122196"/>
                  <a:gd name="connsiteY17" fmla="*/ 11169 h 118479"/>
                  <a:gd name="connsiteX18" fmla="*/ 80225 w 122196"/>
                  <a:gd name="connsiteY18" fmla="*/ 0 h 118479"/>
                  <a:gd name="connsiteX19" fmla="*/ 122196 w 122196"/>
                  <a:gd name="connsiteY19" fmla="*/ 0 h 118479"/>
                  <a:gd name="connsiteX20" fmla="*/ 122196 w 122196"/>
                  <a:gd name="connsiteY20"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196" h="118479">
                    <a:moveTo>
                      <a:pt x="122196" y="11169"/>
                    </a:moveTo>
                    <a:lnTo>
                      <a:pt x="107641" y="11169"/>
                    </a:lnTo>
                    <a:lnTo>
                      <a:pt x="107641" y="118479"/>
                    </a:lnTo>
                    <a:lnTo>
                      <a:pt x="92572" y="118479"/>
                    </a:lnTo>
                    <a:lnTo>
                      <a:pt x="27416" y="21160"/>
                    </a:lnTo>
                    <a:lnTo>
                      <a:pt x="27416" y="107310"/>
                    </a:lnTo>
                    <a:lnTo>
                      <a:pt x="41971" y="107310"/>
                    </a:lnTo>
                    <a:lnTo>
                      <a:pt x="41971" y="118479"/>
                    </a:lnTo>
                    <a:lnTo>
                      <a:pt x="0" y="118479"/>
                    </a:lnTo>
                    <a:lnTo>
                      <a:pt x="0" y="107310"/>
                    </a:lnTo>
                    <a:lnTo>
                      <a:pt x="14555" y="107310"/>
                    </a:lnTo>
                    <a:lnTo>
                      <a:pt x="14555" y="11169"/>
                    </a:lnTo>
                    <a:lnTo>
                      <a:pt x="0" y="11169"/>
                    </a:lnTo>
                    <a:lnTo>
                      <a:pt x="0" y="0"/>
                    </a:lnTo>
                    <a:lnTo>
                      <a:pt x="29275" y="0"/>
                    </a:lnTo>
                    <a:lnTo>
                      <a:pt x="94780" y="96988"/>
                    </a:lnTo>
                    <a:lnTo>
                      <a:pt x="94780" y="11169"/>
                    </a:lnTo>
                    <a:lnTo>
                      <a:pt x="80225" y="11169"/>
                    </a:lnTo>
                    <a:lnTo>
                      <a:pt x="80225" y="0"/>
                    </a:lnTo>
                    <a:lnTo>
                      <a:pt x="122196" y="0"/>
                    </a:lnTo>
                    <a:lnTo>
                      <a:pt x="122196" y="11169"/>
                    </a:lnTo>
                    <a:close/>
                  </a:path>
                </a:pathLst>
              </a:custGeom>
              <a:grpFill/>
              <a:ln w="18384" cap="flat">
                <a:solidFill>
                  <a:schemeClr val="accent6">
                    <a:lumMod val="50000"/>
                  </a:schemeClr>
                </a:solidFill>
                <a:prstDash val="solid"/>
                <a:miter/>
              </a:ln>
            </p:spPr>
            <p:txBody>
              <a:bodyPr rtlCol="0" anchor="ctr"/>
              <a:lstStyle/>
              <a:p>
                <a:endParaRPr lang="en-US"/>
              </a:p>
            </p:txBody>
          </p:sp>
          <p:sp>
            <p:nvSpPr>
              <p:cNvPr id="68" name="Freeform: Shape 273">
                <a:extLst>
                  <a:ext uri="{FF2B5EF4-FFF2-40B4-BE49-F238E27FC236}">
                    <a16:creationId xmlns:a16="http://schemas.microsoft.com/office/drawing/2014/main" id="{32F95DE0-2D6C-4886-82C8-9EE669D4A65A}"/>
                  </a:ext>
                </a:extLst>
              </p:cNvPr>
              <p:cNvSpPr/>
              <p:nvPr/>
            </p:nvSpPr>
            <p:spPr>
              <a:xfrm>
                <a:off x="2603688" y="4628039"/>
                <a:ext cx="118644" cy="119141"/>
              </a:xfrm>
              <a:custGeom>
                <a:avLst/>
                <a:gdLst>
                  <a:gd name="connsiteX0" fmla="*/ 118645 w 118644"/>
                  <a:gd name="connsiteY0" fmla="*/ 11169 h 119141"/>
                  <a:gd name="connsiteX1" fmla="*/ 105102 w 118644"/>
                  <a:gd name="connsiteY1" fmla="*/ 11169 h 119141"/>
                  <a:gd name="connsiteX2" fmla="*/ 67032 w 118644"/>
                  <a:gd name="connsiteY2" fmla="*/ 119142 h 119141"/>
                  <a:gd name="connsiteX3" fmla="*/ 51631 w 118644"/>
                  <a:gd name="connsiteY3" fmla="*/ 119142 h 119141"/>
                  <a:gd name="connsiteX4" fmla="*/ 13543 w 118644"/>
                  <a:gd name="connsiteY4" fmla="*/ 11169 h 119141"/>
                  <a:gd name="connsiteX5" fmla="*/ 0 w 118644"/>
                  <a:gd name="connsiteY5" fmla="*/ 11169 h 119141"/>
                  <a:gd name="connsiteX6" fmla="*/ 0 w 118644"/>
                  <a:gd name="connsiteY6" fmla="*/ 0 h 119141"/>
                  <a:gd name="connsiteX7" fmla="*/ 45706 w 118644"/>
                  <a:gd name="connsiteY7" fmla="*/ 0 h 119141"/>
                  <a:gd name="connsiteX8" fmla="*/ 45706 w 118644"/>
                  <a:gd name="connsiteY8" fmla="*/ 11169 h 119141"/>
                  <a:gd name="connsiteX9" fmla="*/ 28612 w 118644"/>
                  <a:gd name="connsiteY9" fmla="*/ 11169 h 119141"/>
                  <a:gd name="connsiteX10" fmla="*/ 59930 w 118644"/>
                  <a:gd name="connsiteY10" fmla="*/ 101385 h 119141"/>
                  <a:gd name="connsiteX11" fmla="*/ 90897 w 118644"/>
                  <a:gd name="connsiteY11" fmla="*/ 11169 h 119141"/>
                  <a:gd name="connsiteX12" fmla="*/ 73803 w 118644"/>
                  <a:gd name="connsiteY12" fmla="*/ 11169 h 119141"/>
                  <a:gd name="connsiteX13" fmla="*/ 73803 w 118644"/>
                  <a:gd name="connsiteY13" fmla="*/ 0 h 119141"/>
                  <a:gd name="connsiteX14" fmla="*/ 118645 w 118644"/>
                  <a:gd name="connsiteY14" fmla="*/ 0 h 119141"/>
                  <a:gd name="connsiteX15" fmla="*/ 118645 w 118644"/>
                  <a:gd name="connsiteY15" fmla="*/ 11169 h 119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644" h="119141">
                    <a:moveTo>
                      <a:pt x="118645" y="11169"/>
                    </a:moveTo>
                    <a:lnTo>
                      <a:pt x="105102" y="11169"/>
                    </a:lnTo>
                    <a:lnTo>
                      <a:pt x="67032" y="119142"/>
                    </a:lnTo>
                    <a:lnTo>
                      <a:pt x="51631" y="119142"/>
                    </a:lnTo>
                    <a:lnTo>
                      <a:pt x="13543" y="11169"/>
                    </a:lnTo>
                    <a:lnTo>
                      <a:pt x="0" y="11169"/>
                    </a:lnTo>
                    <a:lnTo>
                      <a:pt x="0" y="0"/>
                    </a:lnTo>
                    <a:lnTo>
                      <a:pt x="45706" y="0"/>
                    </a:lnTo>
                    <a:lnTo>
                      <a:pt x="45706" y="11169"/>
                    </a:lnTo>
                    <a:lnTo>
                      <a:pt x="28612" y="11169"/>
                    </a:lnTo>
                    <a:lnTo>
                      <a:pt x="59930" y="101385"/>
                    </a:lnTo>
                    <a:lnTo>
                      <a:pt x="90897" y="11169"/>
                    </a:lnTo>
                    <a:lnTo>
                      <a:pt x="73803" y="11169"/>
                    </a:lnTo>
                    <a:lnTo>
                      <a:pt x="73803" y="0"/>
                    </a:lnTo>
                    <a:lnTo>
                      <a:pt x="118645" y="0"/>
                    </a:lnTo>
                    <a:lnTo>
                      <a:pt x="118645" y="11169"/>
                    </a:lnTo>
                    <a:close/>
                  </a:path>
                </a:pathLst>
              </a:custGeom>
              <a:grpFill/>
              <a:ln w="18384" cap="flat">
                <a:solidFill>
                  <a:schemeClr val="accent6">
                    <a:lumMod val="50000"/>
                  </a:schemeClr>
                </a:solidFill>
                <a:prstDash val="solid"/>
                <a:miter/>
              </a:ln>
            </p:spPr>
            <p:txBody>
              <a:bodyPr rtlCol="0" anchor="ctr"/>
              <a:lstStyle/>
              <a:p>
                <a:endParaRPr lang="en-US"/>
              </a:p>
            </p:txBody>
          </p:sp>
          <p:sp>
            <p:nvSpPr>
              <p:cNvPr id="69" name="Freeform: Shape 274">
                <a:extLst>
                  <a:ext uri="{FF2B5EF4-FFF2-40B4-BE49-F238E27FC236}">
                    <a16:creationId xmlns:a16="http://schemas.microsoft.com/office/drawing/2014/main" id="{E2FB9E64-45A5-4CC7-8B02-27B53A535C4C}"/>
                  </a:ext>
                </a:extLst>
              </p:cNvPr>
              <p:cNvSpPr/>
              <p:nvPr/>
            </p:nvSpPr>
            <p:spPr>
              <a:xfrm>
                <a:off x="2740954" y="4628039"/>
                <a:ext cx="43332" cy="118479"/>
              </a:xfrm>
              <a:custGeom>
                <a:avLst/>
                <a:gdLst>
                  <a:gd name="connsiteX0" fmla="*/ 28778 w 43332"/>
                  <a:gd name="connsiteY0" fmla="*/ 11169 h 118479"/>
                  <a:gd name="connsiteX1" fmla="*/ 28778 w 43332"/>
                  <a:gd name="connsiteY1" fmla="*/ 107310 h 118479"/>
                  <a:gd name="connsiteX2" fmla="*/ 43333 w 43332"/>
                  <a:gd name="connsiteY2" fmla="*/ 107310 h 118479"/>
                  <a:gd name="connsiteX3" fmla="*/ 43333 w 43332"/>
                  <a:gd name="connsiteY3" fmla="*/ 118479 h 118479"/>
                  <a:gd name="connsiteX4" fmla="*/ 0 w 43332"/>
                  <a:gd name="connsiteY4" fmla="*/ 118479 h 118479"/>
                  <a:gd name="connsiteX5" fmla="*/ 0 w 43332"/>
                  <a:gd name="connsiteY5" fmla="*/ 107310 h 118479"/>
                  <a:gd name="connsiteX6" fmla="*/ 14555 w 43332"/>
                  <a:gd name="connsiteY6" fmla="*/ 107310 h 118479"/>
                  <a:gd name="connsiteX7" fmla="*/ 14555 w 43332"/>
                  <a:gd name="connsiteY7" fmla="*/ 11169 h 118479"/>
                  <a:gd name="connsiteX8" fmla="*/ 0 w 43332"/>
                  <a:gd name="connsiteY8" fmla="*/ 11169 h 118479"/>
                  <a:gd name="connsiteX9" fmla="*/ 0 w 43332"/>
                  <a:gd name="connsiteY9" fmla="*/ 0 h 118479"/>
                  <a:gd name="connsiteX10" fmla="*/ 43333 w 43332"/>
                  <a:gd name="connsiteY10" fmla="*/ 0 h 118479"/>
                  <a:gd name="connsiteX11" fmla="*/ 43333 w 43332"/>
                  <a:gd name="connsiteY11" fmla="*/ 11169 h 118479"/>
                  <a:gd name="connsiteX12" fmla="*/ 28778 w 43332"/>
                  <a:gd name="connsiteY12"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332" h="118479">
                    <a:moveTo>
                      <a:pt x="28778" y="11169"/>
                    </a:moveTo>
                    <a:lnTo>
                      <a:pt x="28778" y="107310"/>
                    </a:lnTo>
                    <a:lnTo>
                      <a:pt x="43333" y="107310"/>
                    </a:lnTo>
                    <a:lnTo>
                      <a:pt x="43333" y="118479"/>
                    </a:lnTo>
                    <a:lnTo>
                      <a:pt x="0" y="118479"/>
                    </a:lnTo>
                    <a:lnTo>
                      <a:pt x="0" y="107310"/>
                    </a:lnTo>
                    <a:lnTo>
                      <a:pt x="14555" y="107310"/>
                    </a:lnTo>
                    <a:lnTo>
                      <a:pt x="14555" y="11169"/>
                    </a:lnTo>
                    <a:lnTo>
                      <a:pt x="0" y="11169"/>
                    </a:lnTo>
                    <a:lnTo>
                      <a:pt x="0" y="0"/>
                    </a:lnTo>
                    <a:lnTo>
                      <a:pt x="43333" y="0"/>
                    </a:lnTo>
                    <a:lnTo>
                      <a:pt x="43333" y="11169"/>
                    </a:lnTo>
                    <a:lnTo>
                      <a:pt x="28778" y="11169"/>
                    </a:lnTo>
                    <a:close/>
                  </a:path>
                </a:pathLst>
              </a:custGeom>
              <a:grpFill/>
              <a:ln w="18384" cap="flat">
                <a:solidFill>
                  <a:schemeClr val="accent6">
                    <a:lumMod val="50000"/>
                  </a:schemeClr>
                </a:solidFill>
                <a:prstDash val="solid"/>
                <a:miter/>
              </a:ln>
            </p:spPr>
            <p:txBody>
              <a:bodyPr rtlCol="0" anchor="ctr"/>
              <a:lstStyle/>
              <a:p>
                <a:endParaRPr lang="en-US"/>
              </a:p>
            </p:txBody>
          </p:sp>
          <p:sp>
            <p:nvSpPr>
              <p:cNvPr id="70" name="Freeform: Shape 275">
                <a:extLst>
                  <a:ext uri="{FF2B5EF4-FFF2-40B4-BE49-F238E27FC236}">
                    <a16:creationId xmlns:a16="http://schemas.microsoft.com/office/drawing/2014/main" id="{53CD8C04-BEAA-449C-BFBD-C98715F108A4}"/>
                  </a:ext>
                </a:extLst>
              </p:cNvPr>
              <p:cNvSpPr/>
              <p:nvPr/>
            </p:nvSpPr>
            <p:spPr>
              <a:xfrm>
                <a:off x="2809679" y="4628039"/>
                <a:ext cx="98330" cy="118479"/>
              </a:xfrm>
              <a:custGeom>
                <a:avLst/>
                <a:gdLst>
                  <a:gd name="connsiteX0" fmla="*/ 98331 w 98330"/>
                  <a:gd name="connsiteY0" fmla="*/ 107310 h 118479"/>
                  <a:gd name="connsiteX1" fmla="*/ 98331 w 98330"/>
                  <a:gd name="connsiteY1" fmla="*/ 118479 h 118479"/>
                  <a:gd name="connsiteX2" fmla="*/ 73270 w 98330"/>
                  <a:gd name="connsiteY2" fmla="*/ 118479 h 118479"/>
                  <a:gd name="connsiteX3" fmla="*/ 44841 w 98330"/>
                  <a:gd name="connsiteY3" fmla="*/ 68044 h 118479"/>
                  <a:gd name="connsiteX4" fmla="*/ 28760 w 98330"/>
                  <a:gd name="connsiteY4" fmla="*/ 68044 h 118479"/>
                  <a:gd name="connsiteX5" fmla="*/ 28760 w 98330"/>
                  <a:gd name="connsiteY5" fmla="*/ 107310 h 118479"/>
                  <a:gd name="connsiteX6" fmla="*/ 42302 w 98330"/>
                  <a:gd name="connsiteY6" fmla="*/ 107310 h 118479"/>
                  <a:gd name="connsiteX7" fmla="*/ 42302 w 98330"/>
                  <a:gd name="connsiteY7" fmla="*/ 118479 h 118479"/>
                  <a:gd name="connsiteX8" fmla="*/ 0 w 98330"/>
                  <a:gd name="connsiteY8" fmla="*/ 118479 h 118479"/>
                  <a:gd name="connsiteX9" fmla="*/ 0 w 98330"/>
                  <a:gd name="connsiteY9" fmla="*/ 107310 h 118479"/>
                  <a:gd name="connsiteX10" fmla="*/ 14555 w 98330"/>
                  <a:gd name="connsiteY10" fmla="*/ 107310 h 118479"/>
                  <a:gd name="connsiteX11" fmla="*/ 14555 w 98330"/>
                  <a:gd name="connsiteY11" fmla="*/ 11169 h 118479"/>
                  <a:gd name="connsiteX12" fmla="*/ 0 w 98330"/>
                  <a:gd name="connsiteY12" fmla="*/ 11169 h 118479"/>
                  <a:gd name="connsiteX13" fmla="*/ 0 w 98330"/>
                  <a:gd name="connsiteY13" fmla="*/ 0 h 118479"/>
                  <a:gd name="connsiteX14" fmla="*/ 47215 w 98330"/>
                  <a:gd name="connsiteY14" fmla="*/ 0 h 118479"/>
                  <a:gd name="connsiteX15" fmla="*/ 82764 w 98330"/>
                  <a:gd name="connsiteY15" fmla="*/ 32329 h 118479"/>
                  <a:gd name="connsiteX16" fmla="*/ 58568 w 98330"/>
                  <a:gd name="connsiteY16" fmla="*/ 64990 h 118479"/>
                  <a:gd name="connsiteX17" fmla="*/ 83279 w 98330"/>
                  <a:gd name="connsiteY17" fmla="*/ 107310 h 118479"/>
                  <a:gd name="connsiteX18" fmla="*/ 98331 w 98330"/>
                  <a:gd name="connsiteY18" fmla="*/ 107310 h 118479"/>
                  <a:gd name="connsiteX19" fmla="*/ 67860 w 98330"/>
                  <a:gd name="connsiteY19" fmla="*/ 32513 h 118479"/>
                  <a:gd name="connsiteX20" fmla="*/ 45853 w 98330"/>
                  <a:gd name="connsiteY20" fmla="*/ 10856 h 118479"/>
                  <a:gd name="connsiteX21" fmla="*/ 28760 w 98330"/>
                  <a:gd name="connsiteY21" fmla="*/ 10856 h 118479"/>
                  <a:gd name="connsiteX22" fmla="*/ 28760 w 98330"/>
                  <a:gd name="connsiteY22" fmla="*/ 57225 h 118479"/>
                  <a:gd name="connsiteX23" fmla="*/ 43829 w 98330"/>
                  <a:gd name="connsiteY23" fmla="*/ 57225 h 118479"/>
                  <a:gd name="connsiteX24" fmla="*/ 67860 w 98330"/>
                  <a:gd name="connsiteY24" fmla="*/ 32513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8330" h="118479">
                    <a:moveTo>
                      <a:pt x="98331" y="107310"/>
                    </a:moveTo>
                    <a:lnTo>
                      <a:pt x="98331" y="118479"/>
                    </a:lnTo>
                    <a:lnTo>
                      <a:pt x="73270" y="118479"/>
                    </a:lnTo>
                    <a:lnTo>
                      <a:pt x="44841" y="68044"/>
                    </a:lnTo>
                    <a:lnTo>
                      <a:pt x="28760" y="68044"/>
                    </a:lnTo>
                    <a:lnTo>
                      <a:pt x="28760" y="107310"/>
                    </a:lnTo>
                    <a:lnTo>
                      <a:pt x="42302" y="107310"/>
                    </a:lnTo>
                    <a:lnTo>
                      <a:pt x="42302" y="118479"/>
                    </a:lnTo>
                    <a:lnTo>
                      <a:pt x="0" y="118479"/>
                    </a:lnTo>
                    <a:lnTo>
                      <a:pt x="0" y="107310"/>
                    </a:lnTo>
                    <a:lnTo>
                      <a:pt x="14555" y="107310"/>
                    </a:lnTo>
                    <a:lnTo>
                      <a:pt x="14555" y="11169"/>
                    </a:lnTo>
                    <a:lnTo>
                      <a:pt x="0" y="11169"/>
                    </a:lnTo>
                    <a:lnTo>
                      <a:pt x="0" y="0"/>
                    </a:lnTo>
                    <a:lnTo>
                      <a:pt x="47215" y="0"/>
                    </a:lnTo>
                    <a:cubicBezTo>
                      <a:pt x="66848" y="0"/>
                      <a:pt x="82764" y="14058"/>
                      <a:pt x="82764" y="32329"/>
                    </a:cubicBezTo>
                    <a:cubicBezTo>
                      <a:pt x="82764" y="47049"/>
                      <a:pt x="72773" y="59580"/>
                      <a:pt x="58568" y="64990"/>
                    </a:cubicBezTo>
                    <a:lnTo>
                      <a:pt x="83279" y="107310"/>
                    </a:lnTo>
                    <a:lnTo>
                      <a:pt x="98331" y="107310"/>
                    </a:lnTo>
                    <a:close/>
                    <a:moveTo>
                      <a:pt x="67860" y="32513"/>
                    </a:moveTo>
                    <a:cubicBezTo>
                      <a:pt x="67860" y="19320"/>
                      <a:pt x="58550" y="10856"/>
                      <a:pt x="45853" y="10856"/>
                    </a:cubicBezTo>
                    <a:lnTo>
                      <a:pt x="28760" y="10856"/>
                    </a:lnTo>
                    <a:lnTo>
                      <a:pt x="28760" y="57225"/>
                    </a:lnTo>
                    <a:lnTo>
                      <a:pt x="43829" y="57225"/>
                    </a:lnTo>
                    <a:cubicBezTo>
                      <a:pt x="58053" y="57206"/>
                      <a:pt x="67860" y="47730"/>
                      <a:pt x="67860" y="32513"/>
                    </a:cubicBezTo>
                    <a:close/>
                  </a:path>
                </a:pathLst>
              </a:custGeom>
              <a:grpFill/>
              <a:ln w="18384" cap="flat">
                <a:solidFill>
                  <a:schemeClr val="accent6">
                    <a:lumMod val="50000"/>
                  </a:schemeClr>
                </a:solidFill>
                <a:prstDash val="solid"/>
                <a:miter/>
              </a:ln>
            </p:spPr>
            <p:txBody>
              <a:bodyPr rtlCol="0" anchor="ctr"/>
              <a:lstStyle/>
              <a:p>
                <a:endParaRPr lang="en-US"/>
              </a:p>
            </p:txBody>
          </p:sp>
          <p:sp>
            <p:nvSpPr>
              <p:cNvPr id="71" name="Freeform: Shape 276">
                <a:extLst>
                  <a:ext uri="{FF2B5EF4-FFF2-40B4-BE49-F238E27FC236}">
                    <a16:creationId xmlns:a16="http://schemas.microsoft.com/office/drawing/2014/main" id="{DAD13E46-5779-4DCA-AA74-4128EA336FC2}"/>
                  </a:ext>
                </a:extLst>
              </p:cNvPr>
              <p:cNvSpPr/>
              <p:nvPr/>
            </p:nvSpPr>
            <p:spPr>
              <a:xfrm>
                <a:off x="2926281" y="4625352"/>
                <a:ext cx="116105" cy="123888"/>
              </a:xfrm>
              <a:custGeom>
                <a:avLst/>
                <a:gdLst>
                  <a:gd name="connsiteX0" fmla="*/ 0 w 116105"/>
                  <a:gd name="connsiteY0" fmla="*/ 60923 h 123888"/>
                  <a:gd name="connsiteX1" fmla="*/ 58053 w 116105"/>
                  <a:gd name="connsiteY1" fmla="*/ 0 h 123888"/>
                  <a:gd name="connsiteX2" fmla="*/ 116105 w 116105"/>
                  <a:gd name="connsiteY2" fmla="*/ 60923 h 123888"/>
                  <a:gd name="connsiteX3" fmla="*/ 58053 w 116105"/>
                  <a:gd name="connsiteY3" fmla="*/ 123889 h 123888"/>
                  <a:gd name="connsiteX4" fmla="*/ 0 w 116105"/>
                  <a:gd name="connsiteY4" fmla="*/ 60923 h 123888"/>
                  <a:gd name="connsiteX5" fmla="*/ 100870 w 116105"/>
                  <a:gd name="connsiteY5" fmla="*/ 60923 h 123888"/>
                  <a:gd name="connsiteX6" fmla="*/ 58053 w 116105"/>
                  <a:gd name="connsiteY6" fmla="*/ 12862 h 123888"/>
                  <a:gd name="connsiteX7" fmla="*/ 15235 w 116105"/>
                  <a:gd name="connsiteY7" fmla="*/ 60923 h 123888"/>
                  <a:gd name="connsiteX8" fmla="*/ 58053 w 116105"/>
                  <a:gd name="connsiteY8" fmla="*/ 111027 h 123888"/>
                  <a:gd name="connsiteX9" fmla="*/ 100870 w 116105"/>
                  <a:gd name="connsiteY9" fmla="*/ 60923 h 12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105" h="123888">
                    <a:moveTo>
                      <a:pt x="0" y="60923"/>
                    </a:moveTo>
                    <a:cubicBezTo>
                      <a:pt x="0" y="26901"/>
                      <a:pt x="23184" y="0"/>
                      <a:pt x="58053" y="0"/>
                    </a:cubicBezTo>
                    <a:cubicBezTo>
                      <a:pt x="92921" y="0"/>
                      <a:pt x="116105" y="26920"/>
                      <a:pt x="116105" y="60923"/>
                    </a:cubicBezTo>
                    <a:cubicBezTo>
                      <a:pt x="116105" y="95957"/>
                      <a:pt x="93602" y="123889"/>
                      <a:pt x="58053" y="123889"/>
                    </a:cubicBezTo>
                    <a:cubicBezTo>
                      <a:pt x="22503" y="123889"/>
                      <a:pt x="0" y="95957"/>
                      <a:pt x="0" y="60923"/>
                    </a:cubicBezTo>
                    <a:close/>
                    <a:moveTo>
                      <a:pt x="100870" y="60923"/>
                    </a:moveTo>
                    <a:cubicBezTo>
                      <a:pt x="100870" y="32826"/>
                      <a:pt x="84292" y="12862"/>
                      <a:pt x="58053" y="12862"/>
                    </a:cubicBezTo>
                    <a:cubicBezTo>
                      <a:pt x="31814" y="12862"/>
                      <a:pt x="15235" y="32826"/>
                      <a:pt x="15235" y="60923"/>
                    </a:cubicBezTo>
                    <a:cubicBezTo>
                      <a:pt x="15235" y="89701"/>
                      <a:pt x="31814" y="111027"/>
                      <a:pt x="58053" y="111027"/>
                    </a:cubicBezTo>
                    <a:cubicBezTo>
                      <a:pt x="84292" y="111027"/>
                      <a:pt x="100870" y="89683"/>
                      <a:pt x="100870" y="60923"/>
                    </a:cubicBezTo>
                    <a:close/>
                  </a:path>
                </a:pathLst>
              </a:custGeom>
              <a:grpFill/>
              <a:ln w="18384" cap="flat">
                <a:solidFill>
                  <a:schemeClr val="accent6">
                    <a:lumMod val="50000"/>
                  </a:schemeClr>
                </a:solidFill>
                <a:prstDash val="solid"/>
                <a:miter/>
              </a:ln>
            </p:spPr>
            <p:txBody>
              <a:bodyPr rtlCol="0" anchor="ctr"/>
              <a:lstStyle/>
              <a:p>
                <a:endParaRPr lang="en-US"/>
              </a:p>
            </p:txBody>
          </p:sp>
          <p:sp>
            <p:nvSpPr>
              <p:cNvPr id="72" name="Freeform: Shape 277">
                <a:extLst>
                  <a:ext uri="{FF2B5EF4-FFF2-40B4-BE49-F238E27FC236}">
                    <a16:creationId xmlns:a16="http://schemas.microsoft.com/office/drawing/2014/main" id="{E0BF8CD9-6360-4912-B245-CBD220D1B868}"/>
                  </a:ext>
                </a:extLst>
              </p:cNvPr>
              <p:cNvSpPr/>
              <p:nvPr/>
            </p:nvSpPr>
            <p:spPr>
              <a:xfrm>
                <a:off x="3069472" y="4628039"/>
                <a:ext cx="122196" cy="118479"/>
              </a:xfrm>
              <a:custGeom>
                <a:avLst/>
                <a:gdLst>
                  <a:gd name="connsiteX0" fmla="*/ 122196 w 122196"/>
                  <a:gd name="connsiteY0" fmla="*/ 11169 h 118479"/>
                  <a:gd name="connsiteX1" fmla="*/ 107641 w 122196"/>
                  <a:gd name="connsiteY1" fmla="*/ 11169 h 118479"/>
                  <a:gd name="connsiteX2" fmla="*/ 107641 w 122196"/>
                  <a:gd name="connsiteY2" fmla="*/ 118479 h 118479"/>
                  <a:gd name="connsiteX3" fmla="*/ 92572 w 122196"/>
                  <a:gd name="connsiteY3" fmla="*/ 118479 h 118479"/>
                  <a:gd name="connsiteX4" fmla="*/ 27416 w 122196"/>
                  <a:gd name="connsiteY4" fmla="*/ 21160 h 118479"/>
                  <a:gd name="connsiteX5" fmla="*/ 27416 w 122196"/>
                  <a:gd name="connsiteY5" fmla="*/ 107310 h 118479"/>
                  <a:gd name="connsiteX6" fmla="*/ 41971 w 122196"/>
                  <a:gd name="connsiteY6" fmla="*/ 107310 h 118479"/>
                  <a:gd name="connsiteX7" fmla="*/ 41971 w 122196"/>
                  <a:gd name="connsiteY7" fmla="*/ 118479 h 118479"/>
                  <a:gd name="connsiteX8" fmla="*/ 0 w 122196"/>
                  <a:gd name="connsiteY8" fmla="*/ 118479 h 118479"/>
                  <a:gd name="connsiteX9" fmla="*/ 0 w 122196"/>
                  <a:gd name="connsiteY9" fmla="*/ 107310 h 118479"/>
                  <a:gd name="connsiteX10" fmla="*/ 14555 w 122196"/>
                  <a:gd name="connsiteY10" fmla="*/ 107310 h 118479"/>
                  <a:gd name="connsiteX11" fmla="*/ 14555 w 122196"/>
                  <a:gd name="connsiteY11" fmla="*/ 11169 h 118479"/>
                  <a:gd name="connsiteX12" fmla="*/ 0 w 122196"/>
                  <a:gd name="connsiteY12" fmla="*/ 11169 h 118479"/>
                  <a:gd name="connsiteX13" fmla="*/ 0 w 122196"/>
                  <a:gd name="connsiteY13" fmla="*/ 0 h 118479"/>
                  <a:gd name="connsiteX14" fmla="*/ 29275 w 122196"/>
                  <a:gd name="connsiteY14" fmla="*/ 0 h 118479"/>
                  <a:gd name="connsiteX15" fmla="*/ 94780 w 122196"/>
                  <a:gd name="connsiteY15" fmla="*/ 96988 h 118479"/>
                  <a:gd name="connsiteX16" fmla="*/ 94780 w 122196"/>
                  <a:gd name="connsiteY16" fmla="*/ 11169 h 118479"/>
                  <a:gd name="connsiteX17" fmla="*/ 80225 w 122196"/>
                  <a:gd name="connsiteY17" fmla="*/ 11169 h 118479"/>
                  <a:gd name="connsiteX18" fmla="*/ 80225 w 122196"/>
                  <a:gd name="connsiteY18" fmla="*/ 0 h 118479"/>
                  <a:gd name="connsiteX19" fmla="*/ 122196 w 122196"/>
                  <a:gd name="connsiteY19" fmla="*/ 0 h 118479"/>
                  <a:gd name="connsiteX20" fmla="*/ 122196 w 122196"/>
                  <a:gd name="connsiteY20"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196" h="118479">
                    <a:moveTo>
                      <a:pt x="122196" y="11169"/>
                    </a:moveTo>
                    <a:lnTo>
                      <a:pt x="107641" y="11169"/>
                    </a:lnTo>
                    <a:lnTo>
                      <a:pt x="107641" y="118479"/>
                    </a:lnTo>
                    <a:lnTo>
                      <a:pt x="92572" y="118479"/>
                    </a:lnTo>
                    <a:lnTo>
                      <a:pt x="27416" y="21160"/>
                    </a:lnTo>
                    <a:lnTo>
                      <a:pt x="27416" y="107310"/>
                    </a:lnTo>
                    <a:lnTo>
                      <a:pt x="41971" y="107310"/>
                    </a:lnTo>
                    <a:lnTo>
                      <a:pt x="41971" y="118479"/>
                    </a:lnTo>
                    <a:lnTo>
                      <a:pt x="0" y="118479"/>
                    </a:lnTo>
                    <a:lnTo>
                      <a:pt x="0" y="107310"/>
                    </a:lnTo>
                    <a:lnTo>
                      <a:pt x="14555" y="107310"/>
                    </a:lnTo>
                    <a:lnTo>
                      <a:pt x="14555" y="11169"/>
                    </a:lnTo>
                    <a:lnTo>
                      <a:pt x="0" y="11169"/>
                    </a:lnTo>
                    <a:lnTo>
                      <a:pt x="0" y="0"/>
                    </a:lnTo>
                    <a:lnTo>
                      <a:pt x="29275" y="0"/>
                    </a:lnTo>
                    <a:lnTo>
                      <a:pt x="94780" y="96988"/>
                    </a:lnTo>
                    <a:lnTo>
                      <a:pt x="94780" y="11169"/>
                    </a:lnTo>
                    <a:lnTo>
                      <a:pt x="80225" y="11169"/>
                    </a:lnTo>
                    <a:lnTo>
                      <a:pt x="80225" y="0"/>
                    </a:lnTo>
                    <a:lnTo>
                      <a:pt x="122196" y="0"/>
                    </a:lnTo>
                    <a:lnTo>
                      <a:pt x="122196" y="11169"/>
                    </a:lnTo>
                    <a:close/>
                  </a:path>
                </a:pathLst>
              </a:custGeom>
              <a:grpFill/>
              <a:ln w="18384" cap="flat">
                <a:solidFill>
                  <a:schemeClr val="accent6">
                    <a:lumMod val="50000"/>
                  </a:schemeClr>
                </a:solidFill>
                <a:prstDash val="solid"/>
                <a:miter/>
              </a:ln>
            </p:spPr>
            <p:txBody>
              <a:bodyPr rtlCol="0" anchor="ctr"/>
              <a:lstStyle/>
              <a:p>
                <a:endParaRPr lang="en-US"/>
              </a:p>
            </p:txBody>
          </p:sp>
          <p:sp>
            <p:nvSpPr>
              <p:cNvPr id="73" name="Freeform: Shape 278">
                <a:extLst>
                  <a:ext uri="{FF2B5EF4-FFF2-40B4-BE49-F238E27FC236}">
                    <a16:creationId xmlns:a16="http://schemas.microsoft.com/office/drawing/2014/main" id="{61540F47-A89B-424E-9E58-E93A6189DA58}"/>
                  </a:ext>
                </a:extLst>
              </p:cNvPr>
              <p:cNvSpPr/>
              <p:nvPr/>
            </p:nvSpPr>
            <p:spPr>
              <a:xfrm>
                <a:off x="3217060" y="4628039"/>
                <a:ext cx="149281" cy="118479"/>
              </a:xfrm>
              <a:custGeom>
                <a:avLst/>
                <a:gdLst>
                  <a:gd name="connsiteX0" fmla="*/ 134727 w 149281"/>
                  <a:gd name="connsiteY0" fmla="*/ 11169 h 118479"/>
                  <a:gd name="connsiteX1" fmla="*/ 134727 w 149281"/>
                  <a:gd name="connsiteY1" fmla="*/ 107310 h 118479"/>
                  <a:gd name="connsiteX2" fmla="*/ 149281 w 149281"/>
                  <a:gd name="connsiteY2" fmla="*/ 107310 h 118479"/>
                  <a:gd name="connsiteX3" fmla="*/ 149281 w 149281"/>
                  <a:gd name="connsiteY3" fmla="*/ 118479 h 118479"/>
                  <a:gd name="connsiteX4" fmla="*/ 106629 w 149281"/>
                  <a:gd name="connsiteY4" fmla="*/ 118479 h 118479"/>
                  <a:gd name="connsiteX5" fmla="*/ 106629 w 149281"/>
                  <a:gd name="connsiteY5" fmla="*/ 107310 h 118479"/>
                  <a:gd name="connsiteX6" fmla="*/ 120853 w 149281"/>
                  <a:gd name="connsiteY6" fmla="*/ 107310 h 118479"/>
                  <a:gd name="connsiteX7" fmla="*/ 120853 w 149281"/>
                  <a:gd name="connsiteY7" fmla="*/ 16597 h 118479"/>
                  <a:gd name="connsiteX8" fmla="*/ 80740 w 149281"/>
                  <a:gd name="connsiteY8" fmla="*/ 106648 h 118479"/>
                  <a:gd name="connsiteX9" fmla="*/ 67529 w 149281"/>
                  <a:gd name="connsiteY9" fmla="*/ 106648 h 118479"/>
                  <a:gd name="connsiteX10" fmla="*/ 27416 w 149281"/>
                  <a:gd name="connsiteY10" fmla="*/ 16597 h 118479"/>
                  <a:gd name="connsiteX11" fmla="*/ 27416 w 149281"/>
                  <a:gd name="connsiteY11" fmla="*/ 107310 h 118479"/>
                  <a:gd name="connsiteX12" fmla="*/ 41640 w 149281"/>
                  <a:gd name="connsiteY12" fmla="*/ 107310 h 118479"/>
                  <a:gd name="connsiteX13" fmla="*/ 41640 w 149281"/>
                  <a:gd name="connsiteY13" fmla="*/ 118479 h 118479"/>
                  <a:gd name="connsiteX14" fmla="*/ 0 w 149281"/>
                  <a:gd name="connsiteY14" fmla="*/ 118479 h 118479"/>
                  <a:gd name="connsiteX15" fmla="*/ 0 w 149281"/>
                  <a:gd name="connsiteY15" fmla="*/ 107310 h 118479"/>
                  <a:gd name="connsiteX16" fmla="*/ 14555 w 149281"/>
                  <a:gd name="connsiteY16" fmla="*/ 107310 h 118479"/>
                  <a:gd name="connsiteX17" fmla="*/ 14555 w 149281"/>
                  <a:gd name="connsiteY17" fmla="*/ 11169 h 118479"/>
                  <a:gd name="connsiteX18" fmla="*/ 0 w 149281"/>
                  <a:gd name="connsiteY18" fmla="*/ 11169 h 118479"/>
                  <a:gd name="connsiteX19" fmla="*/ 0 w 149281"/>
                  <a:gd name="connsiteY19" fmla="*/ 0 h 118479"/>
                  <a:gd name="connsiteX20" fmla="*/ 33856 w 149281"/>
                  <a:gd name="connsiteY20" fmla="*/ 0 h 118479"/>
                  <a:gd name="connsiteX21" fmla="*/ 74981 w 149281"/>
                  <a:gd name="connsiteY21" fmla="*/ 89536 h 118479"/>
                  <a:gd name="connsiteX22" fmla="*/ 114928 w 149281"/>
                  <a:gd name="connsiteY22" fmla="*/ 0 h 118479"/>
                  <a:gd name="connsiteX23" fmla="*/ 149281 w 149281"/>
                  <a:gd name="connsiteY23" fmla="*/ 0 h 118479"/>
                  <a:gd name="connsiteX24" fmla="*/ 149281 w 149281"/>
                  <a:gd name="connsiteY24" fmla="*/ 11169 h 118479"/>
                  <a:gd name="connsiteX25" fmla="*/ 134727 w 149281"/>
                  <a:gd name="connsiteY25"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9281" h="118479">
                    <a:moveTo>
                      <a:pt x="134727" y="11169"/>
                    </a:moveTo>
                    <a:lnTo>
                      <a:pt x="134727" y="107310"/>
                    </a:lnTo>
                    <a:lnTo>
                      <a:pt x="149281" y="107310"/>
                    </a:lnTo>
                    <a:lnTo>
                      <a:pt x="149281" y="118479"/>
                    </a:lnTo>
                    <a:lnTo>
                      <a:pt x="106629" y="118479"/>
                    </a:lnTo>
                    <a:lnTo>
                      <a:pt x="106629" y="107310"/>
                    </a:lnTo>
                    <a:lnTo>
                      <a:pt x="120853" y="107310"/>
                    </a:lnTo>
                    <a:lnTo>
                      <a:pt x="120853" y="16597"/>
                    </a:lnTo>
                    <a:lnTo>
                      <a:pt x="80740" y="106648"/>
                    </a:lnTo>
                    <a:lnTo>
                      <a:pt x="67529" y="106648"/>
                    </a:lnTo>
                    <a:lnTo>
                      <a:pt x="27416" y="16597"/>
                    </a:lnTo>
                    <a:lnTo>
                      <a:pt x="27416" y="107310"/>
                    </a:lnTo>
                    <a:lnTo>
                      <a:pt x="41640" y="107310"/>
                    </a:lnTo>
                    <a:lnTo>
                      <a:pt x="41640" y="118479"/>
                    </a:lnTo>
                    <a:lnTo>
                      <a:pt x="0" y="118479"/>
                    </a:lnTo>
                    <a:lnTo>
                      <a:pt x="0" y="107310"/>
                    </a:lnTo>
                    <a:lnTo>
                      <a:pt x="14555" y="107310"/>
                    </a:lnTo>
                    <a:lnTo>
                      <a:pt x="14555" y="11169"/>
                    </a:lnTo>
                    <a:lnTo>
                      <a:pt x="0" y="11169"/>
                    </a:lnTo>
                    <a:lnTo>
                      <a:pt x="0" y="0"/>
                    </a:lnTo>
                    <a:lnTo>
                      <a:pt x="33856" y="0"/>
                    </a:lnTo>
                    <a:lnTo>
                      <a:pt x="74981" y="89536"/>
                    </a:lnTo>
                    <a:lnTo>
                      <a:pt x="114928" y="0"/>
                    </a:lnTo>
                    <a:lnTo>
                      <a:pt x="149281" y="0"/>
                    </a:lnTo>
                    <a:lnTo>
                      <a:pt x="149281" y="11169"/>
                    </a:lnTo>
                    <a:lnTo>
                      <a:pt x="134727" y="11169"/>
                    </a:lnTo>
                    <a:close/>
                  </a:path>
                </a:pathLst>
              </a:custGeom>
              <a:grpFill/>
              <a:ln w="18384" cap="flat">
                <a:solidFill>
                  <a:schemeClr val="accent6">
                    <a:lumMod val="50000"/>
                  </a:schemeClr>
                </a:solidFill>
                <a:prstDash val="solid"/>
                <a:miter/>
              </a:ln>
            </p:spPr>
            <p:txBody>
              <a:bodyPr rtlCol="0" anchor="ctr"/>
              <a:lstStyle/>
              <a:p>
                <a:endParaRPr lang="en-US"/>
              </a:p>
            </p:txBody>
          </p:sp>
          <p:sp>
            <p:nvSpPr>
              <p:cNvPr id="74" name="Freeform: Shape 279">
                <a:extLst>
                  <a:ext uri="{FF2B5EF4-FFF2-40B4-BE49-F238E27FC236}">
                    <a16:creationId xmlns:a16="http://schemas.microsoft.com/office/drawing/2014/main" id="{9375C3BF-515D-485B-A811-9BE2B8FE25A9}"/>
                  </a:ext>
                </a:extLst>
              </p:cNvPr>
              <p:cNvSpPr/>
              <p:nvPr/>
            </p:nvSpPr>
            <p:spPr>
              <a:xfrm>
                <a:off x="3391734" y="4628039"/>
                <a:ext cx="78182" cy="118479"/>
              </a:xfrm>
              <a:custGeom>
                <a:avLst/>
                <a:gdLst>
                  <a:gd name="connsiteX0" fmla="*/ 78183 w 78182"/>
                  <a:gd name="connsiteY0" fmla="*/ 87843 h 118479"/>
                  <a:gd name="connsiteX1" fmla="*/ 78183 w 78182"/>
                  <a:gd name="connsiteY1" fmla="*/ 118479 h 118479"/>
                  <a:gd name="connsiteX2" fmla="*/ 0 w 78182"/>
                  <a:gd name="connsiteY2" fmla="*/ 118479 h 118479"/>
                  <a:gd name="connsiteX3" fmla="*/ 0 w 78182"/>
                  <a:gd name="connsiteY3" fmla="*/ 107310 h 118479"/>
                  <a:gd name="connsiteX4" fmla="*/ 14555 w 78182"/>
                  <a:gd name="connsiteY4" fmla="*/ 107310 h 118479"/>
                  <a:gd name="connsiteX5" fmla="*/ 14555 w 78182"/>
                  <a:gd name="connsiteY5" fmla="*/ 11169 h 118479"/>
                  <a:gd name="connsiteX6" fmla="*/ 0 w 78182"/>
                  <a:gd name="connsiteY6" fmla="*/ 11169 h 118479"/>
                  <a:gd name="connsiteX7" fmla="*/ 0 w 78182"/>
                  <a:gd name="connsiteY7" fmla="*/ 0 h 118479"/>
                  <a:gd name="connsiteX8" fmla="*/ 77851 w 78182"/>
                  <a:gd name="connsiteY8" fmla="*/ 0 h 118479"/>
                  <a:gd name="connsiteX9" fmla="*/ 77851 w 78182"/>
                  <a:gd name="connsiteY9" fmla="*/ 28263 h 118479"/>
                  <a:gd name="connsiteX10" fmla="*/ 64990 w 78182"/>
                  <a:gd name="connsiteY10" fmla="*/ 28263 h 118479"/>
                  <a:gd name="connsiteX11" fmla="*/ 64990 w 78182"/>
                  <a:gd name="connsiteY11" fmla="*/ 11169 h 118479"/>
                  <a:gd name="connsiteX12" fmla="*/ 28778 w 78182"/>
                  <a:gd name="connsiteY12" fmla="*/ 11169 h 118479"/>
                  <a:gd name="connsiteX13" fmla="*/ 28778 w 78182"/>
                  <a:gd name="connsiteY13" fmla="*/ 50766 h 118479"/>
                  <a:gd name="connsiteX14" fmla="*/ 64824 w 78182"/>
                  <a:gd name="connsiteY14" fmla="*/ 50766 h 118479"/>
                  <a:gd name="connsiteX15" fmla="*/ 64824 w 78182"/>
                  <a:gd name="connsiteY15" fmla="*/ 62616 h 118479"/>
                  <a:gd name="connsiteX16" fmla="*/ 28778 w 78182"/>
                  <a:gd name="connsiteY16" fmla="*/ 62616 h 118479"/>
                  <a:gd name="connsiteX17" fmla="*/ 28778 w 78182"/>
                  <a:gd name="connsiteY17" fmla="*/ 107292 h 118479"/>
                  <a:gd name="connsiteX18" fmla="*/ 65339 w 78182"/>
                  <a:gd name="connsiteY18" fmla="*/ 107292 h 118479"/>
                  <a:gd name="connsiteX19" fmla="*/ 65339 w 78182"/>
                  <a:gd name="connsiteY19" fmla="*/ 87824 h 118479"/>
                  <a:gd name="connsiteX20" fmla="*/ 78183 w 78182"/>
                  <a:gd name="connsiteY20" fmla="*/ 87824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182" h="118479">
                    <a:moveTo>
                      <a:pt x="78183" y="87843"/>
                    </a:moveTo>
                    <a:lnTo>
                      <a:pt x="78183" y="118479"/>
                    </a:lnTo>
                    <a:lnTo>
                      <a:pt x="0" y="118479"/>
                    </a:lnTo>
                    <a:lnTo>
                      <a:pt x="0" y="107310"/>
                    </a:lnTo>
                    <a:lnTo>
                      <a:pt x="14555" y="107310"/>
                    </a:lnTo>
                    <a:lnTo>
                      <a:pt x="14555" y="11169"/>
                    </a:lnTo>
                    <a:lnTo>
                      <a:pt x="0" y="11169"/>
                    </a:lnTo>
                    <a:lnTo>
                      <a:pt x="0" y="0"/>
                    </a:lnTo>
                    <a:lnTo>
                      <a:pt x="77851" y="0"/>
                    </a:lnTo>
                    <a:lnTo>
                      <a:pt x="77851" y="28263"/>
                    </a:lnTo>
                    <a:lnTo>
                      <a:pt x="64990" y="28263"/>
                    </a:lnTo>
                    <a:lnTo>
                      <a:pt x="64990" y="11169"/>
                    </a:lnTo>
                    <a:lnTo>
                      <a:pt x="28778" y="11169"/>
                    </a:lnTo>
                    <a:lnTo>
                      <a:pt x="28778" y="50766"/>
                    </a:lnTo>
                    <a:lnTo>
                      <a:pt x="64824" y="50766"/>
                    </a:lnTo>
                    <a:lnTo>
                      <a:pt x="64824" y="62616"/>
                    </a:lnTo>
                    <a:lnTo>
                      <a:pt x="28778" y="62616"/>
                    </a:lnTo>
                    <a:lnTo>
                      <a:pt x="28778" y="107292"/>
                    </a:lnTo>
                    <a:lnTo>
                      <a:pt x="65339" y="107292"/>
                    </a:lnTo>
                    <a:lnTo>
                      <a:pt x="65339" y="87824"/>
                    </a:lnTo>
                    <a:lnTo>
                      <a:pt x="78183" y="87824"/>
                    </a:lnTo>
                    <a:close/>
                  </a:path>
                </a:pathLst>
              </a:custGeom>
              <a:grpFill/>
              <a:ln w="18384" cap="flat">
                <a:solidFill>
                  <a:schemeClr val="accent6">
                    <a:lumMod val="50000"/>
                  </a:schemeClr>
                </a:solidFill>
                <a:prstDash val="solid"/>
                <a:miter/>
              </a:ln>
            </p:spPr>
            <p:txBody>
              <a:bodyPr rtlCol="0" anchor="ctr"/>
              <a:lstStyle/>
              <a:p>
                <a:endParaRPr lang="en-US"/>
              </a:p>
            </p:txBody>
          </p:sp>
          <p:sp>
            <p:nvSpPr>
              <p:cNvPr id="75" name="Freeform: Shape 280">
                <a:extLst>
                  <a:ext uri="{FF2B5EF4-FFF2-40B4-BE49-F238E27FC236}">
                    <a16:creationId xmlns:a16="http://schemas.microsoft.com/office/drawing/2014/main" id="{2D4AC5FE-70B4-4700-ABE6-E6B7EE85592A}"/>
                  </a:ext>
                </a:extLst>
              </p:cNvPr>
              <p:cNvSpPr/>
              <p:nvPr/>
            </p:nvSpPr>
            <p:spPr>
              <a:xfrm>
                <a:off x="3497682" y="4628039"/>
                <a:ext cx="122195" cy="118479"/>
              </a:xfrm>
              <a:custGeom>
                <a:avLst/>
                <a:gdLst>
                  <a:gd name="connsiteX0" fmla="*/ 122196 w 122195"/>
                  <a:gd name="connsiteY0" fmla="*/ 11169 h 118479"/>
                  <a:gd name="connsiteX1" fmla="*/ 107641 w 122195"/>
                  <a:gd name="connsiteY1" fmla="*/ 11169 h 118479"/>
                  <a:gd name="connsiteX2" fmla="*/ 107641 w 122195"/>
                  <a:gd name="connsiteY2" fmla="*/ 118479 h 118479"/>
                  <a:gd name="connsiteX3" fmla="*/ 92572 w 122195"/>
                  <a:gd name="connsiteY3" fmla="*/ 118479 h 118479"/>
                  <a:gd name="connsiteX4" fmla="*/ 27416 w 122195"/>
                  <a:gd name="connsiteY4" fmla="*/ 21160 h 118479"/>
                  <a:gd name="connsiteX5" fmla="*/ 27416 w 122195"/>
                  <a:gd name="connsiteY5" fmla="*/ 107310 h 118479"/>
                  <a:gd name="connsiteX6" fmla="*/ 41971 w 122195"/>
                  <a:gd name="connsiteY6" fmla="*/ 107310 h 118479"/>
                  <a:gd name="connsiteX7" fmla="*/ 41971 w 122195"/>
                  <a:gd name="connsiteY7" fmla="*/ 118479 h 118479"/>
                  <a:gd name="connsiteX8" fmla="*/ 0 w 122195"/>
                  <a:gd name="connsiteY8" fmla="*/ 118479 h 118479"/>
                  <a:gd name="connsiteX9" fmla="*/ 0 w 122195"/>
                  <a:gd name="connsiteY9" fmla="*/ 107310 h 118479"/>
                  <a:gd name="connsiteX10" fmla="*/ 14555 w 122195"/>
                  <a:gd name="connsiteY10" fmla="*/ 107310 h 118479"/>
                  <a:gd name="connsiteX11" fmla="*/ 14555 w 122195"/>
                  <a:gd name="connsiteY11" fmla="*/ 11169 h 118479"/>
                  <a:gd name="connsiteX12" fmla="*/ 0 w 122195"/>
                  <a:gd name="connsiteY12" fmla="*/ 11169 h 118479"/>
                  <a:gd name="connsiteX13" fmla="*/ 0 w 122195"/>
                  <a:gd name="connsiteY13" fmla="*/ 0 h 118479"/>
                  <a:gd name="connsiteX14" fmla="*/ 29275 w 122195"/>
                  <a:gd name="connsiteY14" fmla="*/ 0 h 118479"/>
                  <a:gd name="connsiteX15" fmla="*/ 94780 w 122195"/>
                  <a:gd name="connsiteY15" fmla="*/ 96988 h 118479"/>
                  <a:gd name="connsiteX16" fmla="*/ 94780 w 122195"/>
                  <a:gd name="connsiteY16" fmla="*/ 11169 h 118479"/>
                  <a:gd name="connsiteX17" fmla="*/ 80225 w 122195"/>
                  <a:gd name="connsiteY17" fmla="*/ 11169 h 118479"/>
                  <a:gd name="connsiteX18" fmla="*/ 80225 w 122195"/>
                  <a:gd name="connsiteY18" fmla="*/ 0 h 118479"/>
                  <a:gd name="connsiteX19" fmla="*/ 122196 w 122195"/>
                  <a:gd name="connsiteY19" fmla="*/ 0 h 118479"/>
                  <a:gd name="connsiteX20" fmla="*/ 122196 w 122195"/>
                  <a:gd name="connsiteY20"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195" h="118479">
                    <a:moveTo>
                      <a:pt x="122196" y="11169"/>
                    </a:moveTo>
                    <a:lnTo>
                      <a:pt x="107641" y="11169"/>
                    </a:lnTo>
                    <a:lnTo>
                      <a:pt x="107641" y="118479"/>
                    </a:lnTo>
                    <a:lnTo>
                      <a:pt x="92572" y="118479"/>
                    </a:lnTo>
                    <a:lnTo>
                      <a:pt x="27416" y="21160"/>
                    </a:lnTo>
                    <a:lnTo>
                      <a:pt x="27416" y="107310"/>
                    </a:lnTo>
                    <a:lnTo>
                      <a:pt x="41971" y="107310"/>
                    </a:lnTo>
                    <a:lnTo>
                      <a:pt x="41971" y="118479"/>
                    </a:lnTo>
                    <a:lnTo>
                      <a:pt x="0" y="118479"/>
                    </a:lnTo>
                    <a:lnTo>
                      <a:pt x="0" y="107310"/>
                    </a:lnTo>
                    <a:lnTo>
                      <a:pt x="14555" y="107310"/>
                    </a:lnTo>
                    <a:lnTo>
                      <a:pt x="14555" y="11169"/>
                    </a:lnTo>
                    <a:lnTo>
                      <a:pt x="0" y="11169"/>
                    </a:lnTo>
                    <a:lnTo>
                      <a:pt x="0" y="0"/>
                    </a:lnTo>
                    <a:lnTo>
                      <a:pt x="29275" y="0"/>
                    </a:lnTo>
                    <a:lnTo>
                      <a:pt x="94780" y="96988"/>
                    </a:lnTo>
                    <a:lnTo>
                      <a:pt x="94780" y="11169"/>
                    </a:lnTo>
                    <a:lnTo>
                      <a:pt x="80225" y="11169"/>
                    </a:lnTo>
                    <a:lnTo>
                      <a:pt x="80225" y="0"/>
                    </a:lnTo>
                    <a:lnTo>
                      <a:pt x="122196" y="0"/>
                    </a:lnTo>
                    <a:lnTo>
                      <a:pt x="122196" y="11169"/>
                    </a:lnTo>
                    <a:close/>
                  </a:path>
                </a:pathLst>
              </a:custGeom>
              <a:grpFill/>
              <a:ln w="18384" cap="flat">
                <a:solidFill>
                  <a:schemeClr val="accent6">
                    <a:lumMod val="50000"/>
                  </a:schemeClr>
                </a:solidFill>
                <a:prstDash val="solid"/>
                <a:miter/>
              </a:ln>
            </p:spPr>
            <p:txBody>
              <a:bodyPr rtlCol="0" anchor="ctr"/>
              <a:lstStyle/>
              <a:p>
                <a:endParaRPr lang="en-US"/>
              </a:p>
            </p:txBody>
          </p:sp>
          <p:sp>
            <p:nvSpPr>
              <p:cNvPr id="76" name="Freeform: Shape 281">
                <a:extLst>
                  <a:ext uri="{FF2B5EF4-FFF2-40B4-BE49-F238E27FC236}">
                    <a16:creationId xmlns:a16="http://schemas.microsoft.com/office/drawing/2014/main" id="{85D28912-A532-4EB9-BC8E-E2F7DA5B07BF}"/>
                  </a:ext>
                </a:extLst>
              </p:cNvPr>
              <p:cNvSpPr/>
              <p:nvPr/>
            </p:nvSpPr>
            <p:spPr>
              <a:xfrm>
                <a:off x="3642216" y="4628039"/>
                <a:ext cx="92424" cy="118479"/>
              </a:xfrm>
              <a:custGeom>
                <a:avLst/>
                <a:gdLst>
                  <a:gd name="connsiteX0" fmla="*/ 92424 w 92424"/>
                  <a:gd name="connsiteY0" fmla="*/ 33176 h 118479"/>
                  <a:gd name="connsiteX1" fmla="*/ 79563 w 92424"/>
                  <a:gd name="connsiteY1" fmla="*/ 33176 h 118479"/>
                  <a:gd name="connsiteX2" fmla="*/ 79563 w 92424"/>
                  <a:gd name="connsiteY2" fmla="*/ 11169 h 118479"/>
                  <a:gd name="connsiteX3" fmla="*/ 53324 w 92424"/>
                  <a:gd name="connsiteY3" fmla="*/ 11169 h 118479"/>
                  <a:gd name="connsiteX4" fmla="*/ 53324 w 92424"/>
                  <a:gd name="connsiteY4" fmla="*/ 107310 h 118479"/>
                  <a:gd name="connsiteX5" fmla="*/ 68891 w 92424"/>
                  <a:gd name="connsiteY5" fmla="*/ 107310 h 118479"/>
                  <a:gd name="connsiteX6" fmla="*/ 68891 w 92424"/>
                  <a:gd name="connsiteY6" fmla="*/ 118479 h 118479"/>
                  <a:gd name="connsiteX7" fmla="*/ 23534 w 92424"/>
                  <a:gd name="connsiteY7" fmla="*/ 118479 h 118479"/>
                  <a:gd name="connsiteX8" fmla="*/ 23534 w 92424"/>
                  <a:gd name="connsiteY8" fmla="*/ 107310 h 118479"/>
                  <a:gd name="connsiteX9" fmla="*/ 39101 w 92424"/>
                  <a:gd name="connsiteY9" fmla="*/ 107310 h 118479"/>
                  <a:gd name="connsiteX10" fmla="*/ 39101 w 92424"/>
                  <a:gd name="connsiteY10" fmla="*/ 11169 h 118479"/>
                  <a:gd name="connsiteX11" fmla="*/ 12862 w 92424"/>
                  <a:gd name="connsiteY11" fmla="*/ 11169 h 118479"/>
                  <a:gd name="connsiteX12" fmla="*/ 12862 w 92424"/>
                  <a:gd name="connsiteY12" fmla="*/ 33176 h 118479"/>
                  <a:gd name="connsiteX13" fmla="*/ 0 w 92424"/>
                  <a:gd name="connsiteY13" fmla="*/ 33176 h 118479"/>
                  <a:gd name="connsiteX14" fmla="*/ 0 w 92424"/>
                  <a:gd name="connsiteY14" fmla="*/ 0 h 118479"/>
                  <a:gd name="connsiteX15" fmla="*/ 92406 w 92424"/>
                  <a:gd name="connsiteY15" fmla="*/ 0 h 118479"/>
                  <a:gd name="connsiteX16" fmla="*/ 92406 w 92424"/>
                  <a:gd name="connsiteY16" fmla="*/ 33176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2424" h="118479">
                    <a:moveTo>
                      <a:pt x="92424" y="33176"/>
                    </a:moveTo>
                    <a:lnTo>
                      <a:pt x="79563" y="33176"/>
                    </a:lnTo>
                    <a:lnTo>
                      <a:pt x="79563" y="11169"/>
                    </a:lnTo>
                    <a:lnTo>
                      <a:pt x="53324" y="11169"/>
                    </a:lnTo>
                    <a:lnTo>
                      <a:pt x="53324" y="107310"/>
                    </a:lnTo>
                    <a:lnTo>
                      <a:pt x="68891" y="107310"/>
                    </a:lnTo>
                    <a:lnTo>
                      <a:pt x="68891" y="118479"/>
                    </a:lnTo>
                    <a:lnTo>
                      <a:pt x="23534" y="118479"/>
                    </a:lnTo>
                    <a:lnTo>
                      <a:pt x="23534" y="107310"/>
                    </a:lnTo>
                    <a:lnTo>
                      <a:pt x="39101" y="107310"/>
                    </a:lnTo>
                    <a:lnTo>
                      <a:pt x="39101" y="11169"/>
                    </a:lnTo>
                    <a:lnTo>
                      <a:pt x="12862" y="11169"/>
                    </a:lnTo>
                    <a:lnTo>
                      <a:pt x="12862" y="33176"/>
                    </a:lnTo>
                    <a:lnTo>
                      <a:pt x="0" y="33176"/>
                    </a:lnTo>
                    <a:lnTo>
                      <a:pt x="0" y="0"/>
                    </a:lnTo>
                    <a:lnTo>
                      <a:pt x="92406" y="0"/>
                    </a:lnTo>
                    <a:lnTo>
                      <a:pt x="92406" y="33176"/>
                    </a:lnTo>
                    <a:close/>
                  </a:path>
                </a:pathLst>
              </a:custGeom>
              <a:grpFill/>
              <a:ln w="18384" cap="flat">
                <a:solidFill>
                  <a:schemeClr val="accent6">
                    <a:lumMod val="50000"/>
                  </a:schemeClr>
                </a:solidFill>
                <a:prstDash val="solid"/>
                <a:miter/>
              </a:ln>
            </p:spPr>
            <p:txBody>
              <a:bodyPr rtlCol="0" anchor="ctr"/>
              <a:lstStyle/>
              <a:p>
                <a:endParaRPr lang="en-US"/>
              </a:p>
            </p:txBody>
          </p:sp>
        </p:grpSp>
        <p:sp>
          <p:nvSpPr>
            <p:cNvPr id="50" name="Freeform: Shape 282">
              <a:extLst>
                <a:ext uri="{FF2B5EF4-FFF2-40B4-BE49-F238E27FC236}">
                  <a16:creationId xmlns:a16="http://schemas.microsoft.com/office/drawing/2014/main" id="{E1ADF71B-232D-4DC5-9753-9ECDB204C91C}"/>
                </a:ext>
              </a:extLst>
            </p:cNvPr>
            <p:cNvSpPr/>
            <p:nvPr/>
          </p:nvSpPr>
          <p:spPr>
            <a:xfrm>
              <a:off x="2689194" y="4087568"/>
              <a:ext cx="710102" cy="366293"/>
            </a:xfrm>
            <a:custGeom>
              <a:avLst/>
              <a:gdLst>
                <a:gd name="connsiteX0" fmla="*/ 355051 w 710102"/>
                <a:gd name="connsiteY0" fmla="*/ 366294 h 366293"/>
                <a:gd name="connsiteX1" fmla="*/ 0 w 710102"/>
                <a:gd name="connsiteY1" fmla="*/ 9807 h 366293"/>
                <a:gd name="connsiteX2" fmla="*/ 37 w 710102"/>
                <a:gd name="connsiteY2" fmla="*/ 0 h 366293"/>
                <a:gd name="connsiteX3" fmla="*/ 710065 w 710102"/>
                <a:gd name="connsiteY3" fmla="*/ 0 h 366293"/>
                <a:gd name="connsiteX4" fmla="*/ 710102 w 710102"/>
                <a:gd name="connsiteY4" fmla="*/ 9090 h 366293"/>
                <a:gd name="connsiteX5" fmla="*/ 355051 w 710102"/>
                <a:gd name="connsiteY5" fmla="*/ 366294 h 366293"/>
                <a:gd name="connsiteX6" fmla="*/ 11298 w 710102"/>
                <a:gd name="connsiteY6" fmla="*/ 11279 h 366293"/>
                <a:gd name="connsiteX7" fmla="*/ 355051 w 710102"/>
                <a:gd name="connsiteY7" fmla="*/ 355014 h 366293"/>
                <a:gd name="connsiteX8" fmla="*/ 698804 w 710102"/>
                <a:gd name="connsiteY8" fmla="*/ 11279 h 366293"/>
                <a:gd name="connsiteX9" fmla="*/ 11298 w 710102"/>
                <a:gd name="connsiteY9" fmla="*/ 11279 h 366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0102" h="366293">
                  <a:moveTo>
                    <a:pt x="355051" y="366294"/>
                  </a:moveTo>
                  <a:cubicBezTo>
                    <a:pt x="159273" y="366294"/>
                    <a:pt x="0" y="206377"/>
                    <a:pt x="0" y="9807"/>
                  </a:cubicBezTo>
                  <a:lnTo>
                    <a:pt x="37" y="0"/>
                  </a:lnTo>
                  <a:lnTo>
                    <a:pt x="710065" y="0"/>
                  </a:lnTo>
                  <a:lnTo>
                    <a:pt x="710102" y="9090"/>
                  </a:lnTo>
                  <a:cubicBezTo>
                    <a:pt x="710102" y="206046"/>
                    <a:pt x="550830" y="366294"/>
                    <a:pt x="355051" y="366294"/>
                  </a:cubicBezTo>
                  <a:close/>
                  <a:moveTo>
                    <a:pt x="11298" y="11279"/>
                  </a:moveTo>
                  <a:cubicBezTo>
                    <a:pt x="12089" y="200949"/>
                    <a:pt x="165989" y="355014"/>
                    <a:pt x="355051" y="355014"/>
                  </a:cubicBezTo>
                  <a:cubicBezTo>
                    <a:pt x="543874" y="355014"/>
                    <a:pt x="697627" y="201023"/>
                    <a:pt x="698804" y="11279"/>
                  </a:cubicBezTo>
                  <a:lnTo>
                    <a:pt x="11298" y="11279"/>
                  </a:lnTo>
                  <a:close/>
                </a:path>
              </a:pathLst>
            </a:custGeom>
            <a:grpFill/>
            <a:ln w="18384" cap="flat">
              <a:solidFill>
                <a:schemeClr val="accent6">
                  <a:lumMod val="50000"/>
                </a:schemeClr>
              </a:solidFill>
              <a:prstDash val="solid"/>
              <a:miter/>
            </a:ln>
          </p:spPr>
          <p:txBody>
            <a:bodyPr rtlCol="0" anchor="ctr"/>
            <a:lstStyle/>
            <a:p>
              <a:endParaRPr lang="en-US"/>
            </a:p>
          </p:txBody>
        </p:sp>
        <p:grpSp>
          <p:nvGrpSpPr>
            <p:cNvPr id="51" name="Graphic 228">
              <a:extLst>
                <a:ext uri="{FF2B5EF4-FFF2-40B4-BE49-F238E27FC236}">
                  <a16:creationId xmlns:a16="http://schemas.microsoft.com/office/drawing/2014/main" id="{90055D2D-AABE-4CB5-8E6A-A6BEF58D641E}"/>
                </a:ext>
              </a:extLst>
            </p:cNvPr>
            <p:cNvGrpSpPr/>
            <p:nvPr/>
          </p:nvGrpSpPr>
          <p:grpSpPr>
            <a:xfrm>
              <a:off x="3178144" y="3875340"/>
              <a:ext cx="259517" cy="121956"/>
              <a:chOff x="3178144" y="3875340"/>
              <a:chExt cx="259517" cy="121956"/>
            </a:xfrm>
            <a:grpFill/>
          </p:grpSpPr>
          <p:sp>
            <p:nvSpPr>
              <p:cNvPr id="63" name="Freeform: Shape 284">
                <a:extLst>
                  <a:ext uri="{FF2B5EF4-FFF2-40B4-BE49-F238E27FC236}">
                    <a16:creationId xmlns:a16="http://schemas.microsoft.com/office/drawing/2014/main" id="{3F3BDF15-0FC8-4159-838A-34E8D31B3119}"/>
                  </a:ext>
                </a:extLst>
              </p:cNvPr>
              <p:cNvSpPr/>
              <p:nvPr/>
            </p:nvSpPr>
            <p:spPr>
              <a:xfrm>
                <a:off x="3186148" y="3875340"/>
                <a:ext cx="239718" cy="108929"/>
              </a:xfrm>
              <a:custGeom>
                <a:avLst/>
                <a:gdLst>
                  <a:gd name="connsiteX0" fmla="*/ 11243 w 239718"/>
                  <a:gd name="connsiteY0" fmla="*/ 108929 h 108929"/>
                  <a:gd name="connsiteX1" fmla="*/ 0 w 239718"/>
                  <a:gd name="connsiteY1" fmla="*/ 108046 h 108929"/>
                  <a:gd name="connsiteX2" fmla="*/ 48080 w 239718"/>
                  <a:gd name="connsiteY2" fmla="*/ 63518 h 108929"/>
                  <a:gd name="connsiteX3" fmla="*/ 48521 w 239718"/>
                  <a:gd name="connsiteY3" fmla="*/ 63518 h 108929"/>
                  <a:gd name="connsiteX4" fmla="*/ 114302 w 239718"/>
                  <a:gd name="connsiteY4" fmla="*/ 0 h 108929"/>
                  <a:gd name="connsiteX5" fmla="*/ 176053 w 239718"/>
                  <a:gd name="connsiteY5" fmla="*/ 43185 h 108929"/>
                  <a:gd name="connsiteX6" fmla="*/ 181224 w 239718"/>
                  <a:gd name="connsiteY6" fmla="*/ 42909 h 108929"/>
                  <a:gd name="connsiteX7" fmla="*/ 239718 w 239718"/>
                  <a:gd name="connsiteY7" fmla="*/ 101514 h 108929"/>
                  <a:gd name="connsiteX8" fmla="*/ 239277 w 239718"/>
                  <a:gd name="connsiteY8" fmla="*/ 108764 h 108929"/>
                  <a:gd name="connsiteX9" fmla="*/ 228016 w 239718"/>
                  <a:gd name="connsiteY9" fmla="*/ 107973 h 108929"/>
                  <a:gd name="connsiteX10" fmla="*/ 228034 w 239718"/>
                  <a:gd name="connsiteY10" fmla="*/ 107715 h 108929"/>
                  <a:gd name="connsiteX11" fmla="*/ 228439 w 239718"/>
                  <a:gd name="connsiteY11" fmla="*/ 101514 h 108929"/>
                  <a:gd name="connsiteX12" fmla="*/ 181242 w 239718"/>
                  <a:gd name="connsiteY12" fmla="*/ 54207 h 108929"/>
                  <a:gd name="connsiteX13" fmla="*/ 173128 w 239718"/>
                  <a:gd name="connsiteY13" fmla="*/ 54980 h 108929"/>
                  <a:gd name="connsiteX14" fmla="*/ 168123 w 239718"/>
                  <a:gd name="connsiteY14" fmla="*/ 55863 h 108929"/>
                  <a:gd name="connsiteX15" fmla="*/ 166743 w 239718"/>
                  <a:gd name="connsiteY15" fmla="*/ 50969 h 108929"/>
                  <a:gd name="connsiteX16" fmla="*/ 114321 w 239718"/>
                  <a:gd name="connsiteY16" fmla="*/ 11298 h 108929"/>
                  <a:gd name="connsiteX17" fmla="*/ 59782 w 239718"/>
                  <a:gd name="connsiteY17" fmla="*/ 65818 h 108929"/>
                  <a:gd name="connsiteX18" fmla="*/ 59911 w 239718"/>
                  <a:gd name="connsiteY18" fmla="*/ 68375 h 108929"/>
                  <a:gd name="connsiteX19" fmla="*/ 60408 w 239718"/>
                  <a:gd name="connsiteY19" fmla="*/ 76177 h 108929"/>
                  <a:gd name="connsiteX20" fmla="*/ 53508 w 239718"/>
                  <a:gd name="connsiteY20" fmla="*/ 75165 h 108929"/>
                  <a:gd name="connsiteX21" fmla="*/ 48098 w 239718"/>
                  <a:gd name="connsiteY21" fmla="*/ 74815 h 108929"/>
                  <a:gd name="connsiteX22" fmla="*/ 11243 w 239718"/>
                  <a:gd name="connsiteY22" fmla="*/ 108929 h 10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39718" h="108929">
                    <a:moveTo>
                      <a:pt x="11243" y="108929"/>
                    </a:moveTo>
                    <a:lnTo>
                      <a:pt x="0" y="108046"/>
                    </a:lnTo>
                    <a:cubicBezTo>
                      <a:pt x="2006" y="82654"/>
                      <a:pt x="22669" y="63518"/>
                      <a:pt x="48080" y="63518"/>
                    </a:cubicBezTo>
                    <a:cubicBezTo>
                      <a:pt x="48227" y="63518"/>
                      <a:pt x="48374" y="63518"/>
                      <a:pt x="48521" y="63518"/>
                    </a:cubicBezTo>
                    <a:cubicBezTo>
                      <a:pt x="49736" y="28281"/>
                      <a:pt x="78771" y="0"/>
                      <a:pt x="114302" y="0"/>
                    </a:cubicBezTo>
                    <a:cubicBezTo>
                      <a:pt x="141903" y="0"/>
                      <a:pt x="166633" y="17517"/>
                      <a:pt x="176053" y="43185"/>
                    </a:cubicBezTo>
                    <a:cubicBezTo>
                      <a:pt x="177838" y="43001"/>
                      <a:pt x="179568" y="42909"/>
                      <a:pt x="181224" y="42909"/>
                    </a:cubicBezTo>
                    <a:cubicBezTo>
                      <a:pt x="213480" y="42909"/>
                      <a:pt x="239718" y="69203"/>
                      <a:pt x="239718" y="101514"/>
                    </a:cubicBezTo>
                    <a:cubicBezTo>
                      <a:pt x="239718" y="103925"/>
                      <a:pt x="239553" y="105691"/>
                      <a:pt x="239277" y="108764"/>
                    </a:cubicBezTo>
                    <a:lnTo>
                      <a:pt x="228016" y="107973"/>
                    </a:lnTo>
                    <a:lnTo>
                      <a:pt x="228034" y="107715"/>
                    </a:lnTo>
                    <a:cubicBezTo>
                      <a:pt x="228273" y="105084"/>
                      <a:pt x="228439" y="103575"/>
                      <a:pt x="228439" y="101514"/>
                    </a:cubicBezTo>
                    <a:cubicBezTo>
                      <a:pt x="228439" y="75423"/>
                      <a:pt x="207260" y="54207"/>
                      <a:pt x="181242" y="54207"/>
                    </a:cubicBezTo>
                    <a:cubicBezTo>
                      <a:pt x="178777" y="54207"/>
                      <a:pt x="176109" y="54465"/>
                      <a:pt x="173128" y="54980"/>
                    </a:cubicBezTo>
                    <a:lnTo>
                      <a:pt x="168123" y="55863"/>
                    </a:lnTo>
                    <a:lnTo>
                      <a:pt x="166743" y="50969"/>
                    </a:lnTo>
                    <a:cubicBezTo>
                      <a:pt x="160119" y="27619"/>
                      <a:pt x="138572" y="11298"/>
                      <a:pt x="114321" y="11298"/>
                    </a:cubicBezTo>
                    <a:cubicBezTo>
                      <a:pt x="84255" y="11298"/>
                      <a:pt x="59782" y="35752"/>
                      <a:pt x="59782" y="65818"/>
                    </a:cubicBezTo>
                    <a:cubicBezTo>
                      <a:pt x="59782" y="66682"/>
                      <a:pt x="59838" y="67529"/>
                      <a:pt x="59911" y="68375"/>
                    </a:cubicBezTo>
                    <a:lnTo>
                      <a:pt x="60408" y="76177"/>
                    </a:lnTo>
                    <a:lnTo>
                      <a:pt x="53508" y="75165"/>
                    </a:lnTo>
                    <a:cubicBezTo>
                      <a:pt x="51907" y="74926"/>
                      <a:pt x="50177" y="74815"/>
                      <a:pt x="48098" y="74815"/>
                    </a:cubicBezTo>
                    <a:cubicBezTo>
                      <a:pt x="28612" y="74797"/>
                      <a:pt x="12770" y="89462"/>
                      <a:pt x="11243" y="108929"/>
                    </a:cubicBezTo>
                    <a:close/>
                  </a:path>
                </a:pathLst>
              </a:custGeom>
              <a:grpFill/>
              <a:ln w="18384" cap="flat">
                <a:solidFill>
                  <a:schemeClr val="accent6">
                    <a:lumMod val="50000"/>
                  </a:schemeClr>
                </a:solidFill>
                <a:prstDash val="solid"/>
                <a:miter/>
              </a:ln>
            </p:spPr>
            <p:txBody>
              <a:bodyPr rtlCol="0" anchor="ctr"/>
              <a:lstStyle/>
              <a:p>
                <a:endParaRPr lang="en-US"/>
              </a:p>
            </p:txBody>
          </p:sp>
          <p:sp>
            <p:nvSpPr>
              <p:cNvPr id="64" name="Freeform: Shape 285">
                <a:extLst>
                  <a:ext uri="{FF2B5EF4-FFF2-40B4-BE49-F238E27FC236}">
                    <a16:creationId xmlns:a16="http://schemas.microsoft.com/office/drawing/2014/main" id="{6B992705-7B8C-4F3D-994B-EB5ECB68CA1B}"/>
                  </a:ext>
                </a:extLst>
              </p:cNvPr>
              <p:cNvSpPr/>
              <p:nvPr/>
            </p:nvSpPr>
            <p:spPr>
              <a:xfrm>
                <a:off x="3178144" y="3986018"/>
                <a:ext cx="186173" cy="11279"/>
              </a:xfrm>
              <a:custGeom>
                <a:avLst/>
                <a:gdLst>
                  <a:gd name="connsiteX0" fmla="*/ 0 w 186173"/>
                  <a:gd name="connsiteY0" fmla="*/ 0 h 11279"/>
                  <a:gd name="connsiteX1" fmla="*/ 186174 w 186173"/>
                  <a:gd name="connsiteY1" fmla="*/ 0 h 11279"/>
                  <a:gd name="connsiteX2" fmla="*/ 186174 w 186173"/>
                  <a:gd name="connsiteY2" fmla="*/ 11279 h 11279"/>
                  <a:gd name="connsiteX3" fmla="*/ 0 w 186173"/>
                  <a:gd name="connsiteY3" fmla="*/ 11279 h 11279"/>
                </a:gdLst>
                <a:ahLst/>
                <a:cxnLst>
                  <a:cxn ang="0">
                    <a:pos x="connsiteX0" y="connsiteY0"/>
                  </a:cxn>
                  <a:cxn ang="0">
                    <a:pos x="connsiteX1" y="connsiteY1"/>
                  </a:cxn>
                  <a:cxn ang="0">
                    <a:pos x="connsiteX2" y="connsiteY2"/>
                  </a:cxn>
                  <a:cxn ang="0">
                    <a:pos x="connsiteX3" y="connsiteY3"/>
                  </a:cxn>
                </a:cxnLst>
                <a:rect l="l" t="t" r="r" b="b"/>
                <a:pathLst>
                  <a:path w="186173" h="11279">
                    <a:moveTo>
                      <a:pt x="0" y="0"/>
                    </a:moveTo>
                    <a:lnTo>
                      <a:pt x="186174" y="0"/>
                    </a:lnTo>
                    <a:lnTo>
                      <a:pt x="186174" y="11279"/>
                    </a:lnTo>
                    <a:lnTo>
                      <a:pt x="0" y="11279"/>
                    </a:lnTo>
                    <a:close/>
                  </a:path>
                </a:pathLst>
              </a:custGeom>
              <a:grpFill/>
              <a:ln w="18384" cap="flat">
                <a:solidFill>
                  <a:schemeClr val="accent6">
                    <a:lumMod val="50000"/>
                  </a:schemeClr>
                </a:solidFill>
                <a:prstDash val="solid"/>
                <a:miter/>
              </a:ln>
            </p:spPr>
            <p:txBody>
              <a:bodyPr rtlCol="0" anchor="ctr"/>
              <a:lstStyle/>
              <a:p>
                <a:endParaRPr lang="en-US"/>
              </a:p>
            </p:txBody>
          </p:sp>
          <p:sp>
            <p:nvSpPr>
              <p:cNvPr id="65" name="Freeform: Shape 286">
                <a:extLst>
                  <a:ext uri="{FF2B5EF4-FFF2-40B4-BE49-F238E27FC236}">
                    <a16:creationId xmlns:a16="http://schemas.microsoft.com/office/drawing/2014/main" id="{7A297B34-23FA-4D74-A8DC-E2515DAC6FA3}"/>
                  </a:ext>
                </a:extLst>
              </p:cNvPr>
              <p:cNvSpPr/>
              <p:nvPr/>
            </p:nvSpPr>
            <p:spPr>
              <a:xfrm>
                <a:off x="3398174" y="3986018"/>
                <a:ext cx="39486" cy="11279"/>
              </a:xfrm>
              <a:custGeom>
                <a:avLst/>
                <a:gdLst>
                  <a:gd name="connsiteX0" fmla="*/ 0 w 39486"/>
                  <a:gd name="connsiteY0" fmla="*/ 0 h 11279"/>
                  <a:gd name="connsiteX1" fmla="*/ 39487 w 39486"/>
                  <a:gd name="connsiteY1" fmla="*/ 0 h 11279"/>
                  <a:gd name="connsiteX2" fmla="*/ 39487 w 39486"/>
                  <a:gd name="connsiteY2" fmla="*/ 11279 h 11279"/>
                  <a:gd name="connsiteX3" fmla="*/ 0 w 39486"/>
                  <a:gd name="connsiteY3" fmla="*/ 11279 h 11279"/>
                </a:gdLst>
                <a:ahLst/>
                <a:cxnLst>
                  <a:cxn ang="0">
                    <a:pos x="connsiteX0" y="connsiteY0"/>
                  </a:cxn>
                  <a:cxn ang="0">
                    <a:pos x="connsiteX1" y="connsiteY1"/>
                  </a:cxn>
                  <a:cxn ang="0">
                    <a:pos x="connsiteX2" y="connsiteY2"/>
                  </a:cxn>
                  <a:cxn ang="0">
                    <a:pos x="connsiteX3" y="connsiteY3"/>
                  </a:cxn>
                </a:cxnLst>
                <a:rect l="l" t="t" r="r" b="b"/>
                <a:pathLst>
                  <a:path w="39486" h="11279">
                    <a:moveTo>
                      <a:pt x="0" y="0"/>
                    </a:moveTo>
                    <a:lnTo>
                      <a:pt x="39487" y="0"/>
                    </a:lnTo>
                    <a:lnTo>
                      <a:pt x="39487" y="11279"/>
                    </a:lnTo>
                    <a:lnTo>
                      <a:pt x="0" y="11279"/>
                    </a:lnTo>
                    <a:close/>
                  </a:path>
                </a:pathLst>
              </a:custGeom>
              <a:grpFill/>
              <a:ln w="18384" cap="flat">
                <a:solidFill>
                  <a:schemeClr val="accent6">
                    <a:lumMod val="50000"/>
                  </a:schemeClr>
                </a:solidFill>
                <a:prstDash val="solid"/>
                <a:miter/>
              </a:ln>
            </p:spPr>
            <p:txBody>
              <a:bodyPr rtlCol="0" anchor="ctr"/>
              <a:lstStyle/>
              <a:p>
                <a:endParaRPr lang="en-US"/>
              </a:p>
            </p:txBody>
          </p:sp>
        </p:grpSp>
        <p:grpSp>
          <p:nvGrpSpPr>
            <p:cNvPr id="52" name="Graphic 228">
              <a:extLst>
                <a:ext uri="{FF2B5EF4-FFF2-40B4-BE49-F238E27FC236}">
                  <a16:creationId xmlns:a16="http://schemas.microsoft.com/office/drawing/2014/main" id="{9639026E-D061-4341-820E-BA8870B8269E}"/>
                </a:ext>
              </a:extLst>
            </p:cNvPr>
            <p:cNvGrpSpPr/>
            <p:nvPr/>
          </p:nvGrpSpPr>
          <p:grpSpPr>
            <a:xfrm>
              <a:off x="2672763" y="3716380"/>
              <a:ext cx="189448" cy="83445"/>
              <a:chOff x="2672763" y="3716380"/>
              <a:chExt cx="189448" cy="83445"/>
            </a:xfrm>
            <a:grpFill/>
          </p:grpSpPr>
          <p:sp>
            <p:nvSpPr>
              <p:cNvPr id="60" name="Freeform: Shape 288">
                <a:extLst>
                  <a:ext uri="{FF2B5EF4-FFF2-40B4-BE49-F238E27FC236}">
                    <a16:creationId xmlns:a16="http://schemas.microsoft.com/office/drawing/2014/main" id="{8CFAB39E-0585-4565-8339-D32ECE9435DA}"/>
                  </a:ext>
                </a:extLst>
              </p:cNvPr>
              <p:cNvSpPr/>
              <p:nvPr/>
            </p:nvSpPr>
            <p:spPr>
              <a:xfrm>
                <a:off x="2672763" y="3716380"/>
                <a:ext cx="175777" cy="80206"/>
              </a:xfrm>
              <a:custGeom>
                <a:avLst/>
                <a:gdLst>
                  <a:gd name="connsiteX0" fmla="*/ 350 w 175777"/>
                  <a:gd name="connsiteY0" fmla="*/ 80207 h 80206"/>
                  <a:gd name="connsiteX1" fmla="*/ 5962 w 175777"/>
                  <a:gd name="connsiteY1" fmla="*/ 79691 h 80206"/>
                  <a:gd name="connsiteX2" fmla="*/ 313 w 175777"/>
                  <a:gd name="connsiteY2" fmla="*/ 79949 h 80206"/>
                  <a:gd name="connsiteX3" fmla="*/ 0 w 175777"/>
                  <a:gd name="connsiteY3" fmla="*/ 74668 h 80206"/>
                  <a:gd name="connsiteX4" fmla="*/ 43701 w 175777"/>
                  <a:gd name="connsiteY4" fmla="*/ 30894 h 80206"/>
                  <a:gd name="connsiteX5" fmla="*/ 46369 w 175777"/>
                  <a:gd name="connsiteY5" fmla="*/ 30986 h 80206"/>
                  <a:gd name="connsiteX6" fmla="*/ 91891 w 175777"/>
                  <a:gd name="connsiteY6" fmla="*/ 0 h 80206"/>
                  <a:gd name="connsiteX7" fmla="*/ 140762 w 175777"/>
                  <a:gd name="connsiteY7" fmla="*/ 45743 h 80206"/>
                  <a:gd name="connsiteX8" fmla="*/ 175778 w 175777"/>
                  <a:gd name="connsiteY8" fmla="*/ 79250 h 80206"/>
                  <a:gd name="connsiteX9" fmla="*/ 164535 w 175777"/>
                  <a:gd name="connsiteY9" fmla="*/ 80133 h 80206"/>
                  <a:gd name="connsiteX10" fmla="*/ 139603 w 175777"/>
                  <a:gd name="connsiteY10" fmla="*/ 57004 h 80206"/>
                  <a:gd name="connsiteX11" fmla="*/ 135941 w 175777"/>
                  <a:gd name="connsiteY11" fmla="*/ 57243 h 80206"/>
                  <a:gd name="connsiteX12" fmla="*/ 129041 w 175777"/>
                  <a:gd name="connsiteY12" fmla="*/ 58274 h 80206"/>
                  <a:gd name="connsiteX13" fmla="*/ 129501 w 175777"/>
                  <a:gd name="connsiteY13" fmla="*/ 50637 h 80206"/>
                  <a:gd name="connsiteX14" fmla="*/ 129575 w 175777"/>
                  <a:gd name="connsiteY14" fmla="*/ 48963 h 80206"/>
                  <a:gd name="connsiteX15" fmla="*/ 91891 w 175777"/>
                  <a:gd name="connsiteY15" fmla="*/ 11279 h 80206"/>
                  <a:gd name="connsiteX16" fmla="*/ 55661 w 175777"/>
                  <a:gd name="connsiteY16" fmla="*/ 38696 h 80206"/>
                  <a:gd name="connsiteX17" fmla="*/ 54281 w 175777"/>
                  <a:gd name="connsiteY17" fmla="*/ 43590 h 80206"/>
                  <a:gd name="connsiteX18" fmla="*/ 49276 w 175777"/>
                  <a:gd name="connsiteY18" fmla="*/ 42725 h 80206"/>
                  <a:gd name="connsiteX19" fmla="*/ 43701 w 175777"/>
                  <a:gd name="connsiteY19" fmla="*/ 42192 h 80206"/>
                  <a:gd name="connsiteX20" fmla="*/ 11298 w 175777"/>
                  <a:gd name="connsiteY20" fmla="*/ 74687 h 80206"/>
                  <a:gd name="connsiteX21" fmla="*/ 11574 w 175777"/>
                  <a:gd name="connsiteY21" fmla="*/ 78937 h 80206"/>
                  <a:gd name="connsiteX22" fmla="*/ 350 w 175777"/>
                  <a:gd name="connsiteY22" fmla="*/ 80207 h 80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5777" h="80206">
                    <a:moveTo>
                      <a:pt x="350" y="80207"/>
                    </a:moveTo>
                    <a:lnTo>
                      <a:pt x="5962" y="79691"/>
                    </a:lnTo>
                    <a:lnTo>
                      <a:pt x="313" y="79949"/>
                    </a:lnTo>
                    <a:cubicBezTo>
                      <a:pt x="110" y="77723"/>
                      <a:pt x="0" y="76416"/>
                      <a:pt x="0" y="74668"/>
                    </a:cubicBezTo>
                    <a:cubicBezTo>
                      <a:pt x="0" y="50527"/>
                      <a:pt x="19596" y="30894"/>
                      <a:pt x="43701" y="30894"/>
                    </a:cubicBezTo>
                    <a:cubicBezTo>
                      <a:pt x="44565" y="30894"/>
                      <a:pt x="45467" y="30931"/>
                      <a:pt x="46369" y="30986"/>
                    </a:cubicBezTo>
                    <a:cubicBezTo>
                      <a:pt x="53674" y="12512"/>
                      <a:pt x="71743" y="0"/>
                      <a:pt x="91891" y="0"/>
                    </a:cubicBezTo>
                    <a:cubicBezTo>
                      <a:pt x="117817" y="0"/>
                      <a:pt x="139087" y="20240"/>
                      <a:pt x="140762" y="45743"/>
                    </a:cubicBezTo>
                    <a:cubicBezTo>
                      <a:pt x="159346" y="46313"/>
                      <a:pt x="174306" y="60537"/>
                      <a:pt x="175778" y="79250"/>
                    </a:cubicBezTo>
                    <a:lnTo>
                      <a:pt x="164535" y="80133"/>
                    </a:lnTo>
                    <a:cubicBezTo>
                      <a:pt x="163505" y="66958"/>
                      <a:pt x="152777" y="57004"/>
                      <a:pt x="139603" y="57004"/>
                    </a:cubicBezTo>
                    <a:cubicBezTo>
                      <a:pt x="138351" y="57004"/>
                      <a:pt x="137137" y="57059"/>
                      <a:pt x="135941" y="57243"/>
                    </a:cubicBezTo>
                    <a:lnTo>
                      <a:pt x="129041" y="58274"/>
                    </a:lnTo>
                    <a:lnTo>
                      <a:pt x="129501" y="50637"/>
                    </a:lnTo>
                    <a:cubicBezTo>
                      <a:pt x="129538" y="50085"/>
                      <a:pt x="129575" y="49533"/>
                      <a:pt x="129575" y="48963"/>
                    </a:cubicBezTo>
                    <a:cubicBezTo>
                      <a:pt x="129575" y="28189"/>
                      <a:pt x="112665" y="11279"/>
                      <a:pt x="91891" y="11279"/>
                    </a:cubicBezTo>
                    <a:cubicBezTo>
                      <a:pt x="75147" y="11279"/>
                      <a:pt x="60242" y="22559"/>
                      <a:pt x="55661" y="38696"/>
                    </a:cubicBezTo>
                    <a:lnTo>
                      <a:pt x="54281" y="43590"/>
                    </a:lnTo>
                    <a:lnTo>
                      <a:pt x="49276" y="42725"/>
                    </a:lnTo>
                    <a:cubicBezTo>
                      <a:pt x="47178" y="42357"/>
                      <a:pt x="45412" y="42192"/>
                      <a:pt x="43701" y="42192"/>
                    </a:cubicBezTo>
                    <a:cubicBezTo>
                      <a:pt x="25834" y="42192"/>
                      <a:pt x="11298" y="56765"/>
                      <a:pt x="11298" y="74687"/>
                    </a:cubicBezTo>
                    <a:cubicBezTo>
                      <a:pt x="11298" y="76103"/>
                      <a:pt x="11408" y="77134"/>
                      <a:pt x="11574" y="78937"/>
                    </a:cubicBezTo>
                    <a:lnTo>
                      <a:pt x="350" y="80207"/>
                    </a:lnTo>
                    <a:close/>
                  </a:path>
                </a:pathLst>
              </a:custGeom>
              <a:grpFill/>
              <a:ln w="18384" cap="flat">
                <a:solidFill>
                  <a:schemeClr val="accent6">
                    <a:lumMod val="50000"/>
                  </a:schemeClr>
                </a:solidFill>
                <a:prstDash val="solid"/>
                <a:miter/>
              </a:ln>
            </p:spPr>
            <p:txBody>
              <a:bodyPr rtlCol="0" anchor="ctr"/>
              <a:lstStyle/>
              <a:p>
                <a:endParaRPr lang="en-US"/>
              </a:p>
            </p:txBody>
          </p:sp>
          <p:sp>
            <p:nvSpPr>
              <p:cNvPr id="61" name="Freeform: Shape 289">
                <a:extLst>
                  <a:ext uri="{FF2B5EF4-FFF2-40B4-BE49-F238E27FC236}">
                    <a16:creationId xmlns:a16="http://schemas.microsoft.com/office/drawing/2014/main" id="{101583FB-FC55-4899-AA26-EC411E440B76}"/>
                  </a:ext>
                </a:extLst>
              </p:cNvPr>
              <p:cNvSpPr/>
              <p:nvPr/>
            </p:nvSpPr>
            <p:spPr>
              <a:xfrm>
                <a:off x="2721174" y="3788546"/>
                <a:ext cx="141037" cy="11279"/>
              </a:xfrm>
              <a:custGeom>
                <a:avLst/>
                <a:gdLst>
                  <a:gd name="connsiteX0" fmla="*/ 0 w 141037"/>
                  <a:gd name="connsiteY0" fmla="*/ 0 h 11279"/>
                  <a:gd name="connsiteX1" fmla="*/ 141038 w 141037"/>
                  <a:gd name="connsiteY1" fmla="*/ 0 h 11279"/>
                  <a:gd name="connsiteX2" fmla="*/ 141038 w 141037"/>
                  <a:gd name="connsiteY2" fmla="*/ 11279 h 11279"/>
                  <a:gd name="connsiteX3" fmla="*/ 0 w 141037"/>
                  <a:gd name="connsiteY3" fmla="*/ 11279 h 11279"/>
                </a:gdLst>
                <a:ahLst/>
                <a:cxnLst>
                  <a:cxn ang="0">
                    <a:pos x="connsiteX0" y="connsiteY0"/>
                  </a:cxn>
                  <a:cxn ang="0">
                    <a:pos x="connsiteX1" y="connsiteY1"/>
                  </a:cxn>
                  <a:cxn ang="0">
                    <a:pos x="connsiteX2" y="connsiteY2"/>
                  </a:cxn>
                  <a:cxn ang="0">
                    <a:pos x="connsiteX3" y="connsiteY3"/>
                  </a:cxn>
                </a:cxnLst>
                <a:rect l="l" t="t" r="r" b="b"/>
                <a:pathLst>
                  <a:path w="141037" h="11279">
                    <a:moveTo>
                      <a:pt x="0" y="0"/>
                    </a:moveTo>
                    <a:lnTo>
                      <a:pt x="141038" y="0"/>
                    </a:lnTo>
                    <a:lnTo>
                      <a:pt x="141038" y="11279"/>
                    </a:lnTo>
                    <a:lnTo>
                      <a:pt x="0" y="11279"/>
                    </a:lnTo>
                    <a:close/>
                  </a:path>
                </a:pathLst>
              </a:custGeom>
              <a:grpFill/>
              <a:ln w="18384" cap="flat">
                <a:solidFill>
                  <a:schemeClr val="accent6">
                    <a:lumMod val="50000"/>
                  </a:schemeClr>
                </a:solidFill>
                <a:prstDash val="solid"/>
                <a:miter/>
              </a:ln>
            </p:spPr>
            <p:txBody>
              <a:bodyPr rtlCol="0" anchor="ctr"/>
              <a:lstStyle/>
              <a:p>
                <a:endParaRPr lang="en-US"/>
              </a:p>
            </p:txBody>
          </p:sp>
          <p:sp>
            <p:nvSpPr>
              <p:cNvPr id="62" name="Freeform: Shape 290">
                <a:extLst>
                  <a:ext uri="{FF2B5EF4-FFF2-40B4-BE49-F238E27FC236}">
                    <a16:creationId xmlns:a16="http://schemas.microsoft.com/office/drawing/2014/main" id="{6A277FFE-16B2-4860-9BD5-05A112F7230C}"/>
                  </a:ext>
                </a:extLst>
              </p:cNvPr>
              <p:cNvSpPr/>
              <p:nvPr/>
            </p:nvSpPr>
            <p:spPr>
              <a:xfrm>
                <a:off x="2676038" y="3788546"/>
                <a:ext cx="22558" cy="11279"/>
              </a:xfrm>
              <a:custGeom>
                <a:avLst/>
                <a:gdLst>
                  <a:gd name="connsiteX0" fmla="*/ 0 w 22558"/>
                  <a:gd name="connsiteY0" fmla="*/ 0 h 11279"/>
                  <a:gd name="connsiteX1" fmla="*/ 22559 w 22558"/>
                  <a:gd name="connsiteY1" fmla="*/ 0 h 11279"/>
                  <a:gd name="connsiteX2" fmla="*/ 22559 w 22558"/>
                  <a:gd name="connsiteY2" fmla="*/ 11279 h 11279"/>
                  <a:gd name="connsiteX3" fmla="*/ 0 w 22558"/>
                  <a:gd name="connsiteY3" fmla="*/ 11279 h 11279"/>
                </a:gdLst>
                <a:ahLst/>
                <a:cxnLst>
                  <a:cxn ang="0">
                    <a:pos x="connsiteX0" y="connsiteY0"/>
                  </a:cxn>
                  <a:cxn ang="0">
                    <a:pos x="connsiteX1" y="connsiteY1"/>
                  </a:cxn>
                  <a:cxn ang="0">
                    <a:pos x="connsiteX2" y="connsiteY2"/>
                  </a:cxn>
                  <a:cxn ang="0">
                    <a:pos x="connsiteX3" y="connsiteY3"/>
                  </a:cxn>
                </a:cxnLst>
                <a:rect l="l" t="t" r="r" b="b"/>
                <a:pathLst>
                  <a:path w="22558" h="11279">
                    <a:moveTo>
                      <a:pt x="0" y="0"/>
                    </a:moveTo>
                    <a:lnTo>
                      <a:pt x="22559" y="0"/>
                    </a:lnTo>
                    <a:lnTo>
                      <a:pt x="22559" y="11279"/>
                    </a:lnTo>
                    <a:lnTo>
                      <a:pt x="0" y="11279"/>
                    </a:lnTo>
                    <a:close/>
                  </a:path>
                </a:pathLst>
              </a:custGeom>
              <a:grpFill/>
              <a:ln w="18384" cap="flat">
                <a:solidFill>
                  <a:schemeClr val="accent6">
                    <a:lumMod val="50000"/>
                  </a:schemeClr>
                </a:solidFill>
                <a:prstDash val="solid"/>
                <a:miter/>
              </a:ln>
            </p:spPr>
            <p:txBody>
              <a:bodyPr rtlCol="0" anchor="ctr"/>
              <a:lstStyle/>
              <a:p>
                <a:endParaRPr lang="en-US"/>
              </a:p>
            </p:txBody>
          </p:sp>
        </p:grpSp>
        <p:sp>
          <p:nvSpPr>
            <p:cNvPr id="53" name="Freeform: Shape 291">
              <a:extLst>
                <a:ext uri="{FF2B5EF4-FFF2-40B4-BE49-F238E27FC236}">
                  <a16:creationId xmlns:a16="http://schemas.microsoft.com/office/drawing/2014/main" id="{C0900A48-AB71-4420-A27A-FCC4F3723911}"/>
                </a:ext>
              </a:extLst>
            </p:cNvPr>
            <p:cNvSpPr/>
            <p:nvPr/>
          </p:nvSpPr>
          <p:spPr>
            <a:xfrm>
              <a:off x="2676019" y="4442988"/>
              <a:ext cx="733452" cy="11297"/>
            </a:xfrm>
            <a:custGeom>
              <a:avLst/>
              <a:gdLst>
                <a:gd name="connsiteX0" fmla="*/ 727803 w 733452"/>
                <a:gd name="connsiteY0" fmla="*/ 11298 h 11297"/>
                <a:gd name="connsiteX1" fmla="*/ 5649 w 733452"/>
                <a:gd name="connsiteY1" fmla="*/ 11298 h 11297"/>
                <a:gd name="connsiteX2" fmla="*/ 0 w 733452"/>
                <a:gd name="connsiteY2" fmla="*/ 5649 h 11297"/>
                <a:gd name="connsiteX3" fmla="*/ 5649 w 733452"/>
                <a:gd name="connsiteY3" fmla="*/ 0 h 11297"/>
                <a:gd name="connsiteX4" fmla="*/ 727803 w 733452"/>
                <a:gd name="connsiteY4" fmla="*/ 0 h 11297"/>
                <a:gd name="connsiteX5" fmla="*/ 733452 w 733452"/>
                <a:gd name="connsiteY5" fmla="*/ 5649 h 11297"/>
                <a:gd name="connsiteX6" fmla="*/ 727803 w 733452"/>
                <a:gd name="connsiteY6" fmla="*/ 11298 h 1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452" h="11297">
                  <a:moveTo>
                    <a:pt x="727803" y="11298"/>
                  </a:moveTo>
                  <a:lnTo>
                    <a:pt x="5649" y="11298"/>
                  </a:lnTo>
                  <a:cubicBezTo>
                    <a:pt x="2539" y="11298"/>
                    <a:pt x="0" y="8777"/>
                    <a:pt x="0" y="5649"/>
                  </a:cubicBezTo>
                  <a:cubicBezTo>
                    <a:pt x="0" y="2521"/>
                    <a:pt x="2521" y="0"/>
                    <a:pt x="5649" y="0"/>
                  </a:cubicBezTo>
                  <a:lnTo>
                    <a:pt x="727803" y="0"/>
                  </a:lnTo>
                  <a:cubicBezTo>
                    <a:pt x="730913" y="0"/>
                    <a:pt x="733452" y="2521"/>
                    <a:pt x="733452" y="5649"/>
                  </a:cubicBezTo>
                  <a:cubicBezTo>
                    <a:pt x="733452" y="8777"/>
                    <a:pt x="730913" y="11298"/>
                    <a:pt x="727803" y="11298"/>
                  </a:cubicBezTo>
                  <a:close/>
                </a:path>
              </a:pathLst>
            </a:custGeom>
            <a:grpFill/>
            <a:ln w="18384" cap="flat">
              <a:solidFill>
                <a:schemeClr val="accent6">
                  <a:lumMod val="50000"/>
                </a:schemeClr>
              </a:solidFill>
              <a:prstDash val="solid"/>
              <a:miter/>
            </a:ln>
          </p:spPr>
          <p:txBody>
            <a:bodyPr rtlCol="0" anchor="ctr"/>
            <a:lstStyle/>
            <a:p>
              <a:endParaRPr lang="en-US"/>
            </a:p>
          </p:txBody>
        </p:sp>
        <p:sp>
          <p:nvSpPr>
            <p:cNvPr id="54" name="Freeform: Shape 292">
              <a:extLst>
                <a:ext uri="{FF2B5EF4-FFF2-40B4-BE49-F238E27FC236}">
                  <a16:creationId xmlns:a16="http://schemas.microsoft.com/office/drawing/2014/main" id="{B2216BD0-0F37-4821-BB2F-7F9AE27EC9B8}"/>
                </a:ext>
              </a:extLst>
            </p:cNvPr>
            <p:cNvSpPr/>
            <p:nvPr/>
          </p:nvSpPr>
          <p:spPr>
            <a:xfrm>
              <a:off x="2974508" y="4147535"/>
              <a:ext cx="139473" cy="203304"/>
            </a:xfrm>
            <a:custGeom>
              <a:avLst/>
              <a:gdLst>
                <a:gd name="connsiteX0" fmla="*/ 69737 w 139473"/>
                <a:gd name="connsiteY0" fmla="*/ 203304 h 203304"/>
                <a:gd name="connsiteX1" fmla="*/ 0 w 139473"/>
                <a:gd name="connsiteY1" fmla="*/ 129556 h 203304"/>
                <a:gd name="connsiteX2" fmla="*/ 65597 w 139473"/>
                <a:gd name="connsiteY2" fmla="*/ 4490 h 203304"/>
                <a:gd name="connsiteX3" fmla="*/ 69737 w 139473"/>
                <a:gd name="connsiteY3" fmla="*/ 0 h 203304"/>
                <a:gd name="connsiteX4" fmla="*/ 73877 w 139473"/>
                <a:gd name="connsiteY4" fmla="*/ 4490 h 203304"/>
                <a:gd name="connsiteX5" fmla="*/ 139474 w 139473"/>
                <a:gd name="connsiteY5" fmla="*/ 129556 h 203304"/>
                <a:gd name="connsiteX6" fmla="*/ 69737 w 139473"/>
                <a:gd name="connsiteY6" fmla="*/ 203304 h 203304"/>
                <a:gd name="connsiteX7" fmla="*/ 69737 w 139473"/>
                <a:gd name="connsiteY7" fmla="*/ 16707 h 203304"/>
                <a:gd name="connsiteX8" fmla="*/ 11298 w 139473"/>
                <a:gd name="connsiteY8" fmla="*/ 129556 h 203304"/>
                <a:gd name="connsiteX9" fmla="*/ 69737 w 139473"/>
                <a:gd name="connsiteY9" fmla="*/ 192025 h 203304"/>
                <a:gd name="connsiteX10" fmla="*/ 128195 w 139473"/>
                <a:gd name="connsiteY10" fmla="*/ 129556 h 203304"/>
                <a:gd name="connsiteX11" fmla="*/ 69737 w 139473"/>
                <a:gd name="connsiteY11" fmla="*/ 16707 h 203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9473" h="203304">
                  <a:moveTo>
                    <a:pt x="69737" y="203304"/>
                  </a:moveTo>
                  <a:cubicBezTo>
                    <a:pt x="31280" y="203304"/>
                    <a:pt x="0" y="170221"/>
                    <a:pt x="0" y="129556"/>
                  </a:cubicBezTo>
                  <a:cubicBezTo>
                    <a:pt x="0" y="80759"/>
                    <a:pt x="45872" y="25852"/>
                    <a:pt x="65597" y="4490"/>
                  </a:cubicBezTo>
                  <a:lnTo>
                    <a:pt x="69737" y="0"/>
                  </a:lnTo>
                  <a:lnTo>
                    <a:pt x="73877" y="4490"/>
                  </a:lnTo>
                  <a:cubicBezTo>
                    <a:pt x="93602" y="25834"/>
                    <a:pt x="139474" y="80740"/>
                    <a:pt x="139474" y="129556"/>
                  </a:cubicBezTo>
                  <a:cubicBezTo>
                    <a:pt x="139474" y="170221"/>
                    <a:pt x="108193" y="203304"/>
                    <a:pt x="69737" y="203304"/>
                  </a:cubicBezTo>
                  <a:close/>
                  <a:moveTo>
                    <a:pt x="69737" y="16707"/>
                  </a:moveTo>
                  <a:cubicBezTo>
                    <a:pt x="49331" y="39542"/>
                    <a:pt x="11298" y="87769"/>
                    <a:pt x="11298" y="129556"/>
                  </a:cubicBezTo>
                  <a:cubicBezTo>
                    <a:pt x="11298" y="164001"/>
                    <a:pt x="37518" y="192025"/>
                    <a:pt x="69737" y="192025"/>
                  </a:cubicBezTo>
                  <a:cubicBezTo>
                    <a:pt x="101974" y="192025"/>
                    <a:pt x="128195" y="164001"/>
                    <a:pt x="128195" y="129556"/>
                  </a:cubicBezTo>
                  <a:cubicBezTo>
                    <a:pt x="128195" y="87769"/>
                    <a:pt x="90143" y="39561"/>
                    <a:pt x="69737" y="16707"/>
                  </a:cubicBezTo>
                  <a:close/>
                </a:path>
              </a:pathLst>
            </a:custGeom>
            <a:grpFill/>
            <a:ln w="18384" cap="flat">
              <a:solidFill>
                <a:schemeClr val="accent6">
                  <a:lumMod val="50000"/>
                </a:schemeClr>
              </a:solidFill>
              <a:prstDash val="solid"/>
              <a:miter/>
            </a:ln>
          </p:spPr>
          <p:txBody>
            <a:bodyPr rtlCol="0" anchor="ctr"/>
            <a:lstStyle/>
            <a:p>
              <a:endParaRPr lang="en-US"/>
            </a:p>
          </p:txBody>
        </p:sp>
        <p:sp>
          <p:nvSpPr>
            <p:cNvPr id="55" name="Freeform: Shape 293">
              <a:extLst>
                <a:ext uri="{FF2B5EF4-FFF2-40B4-BE49-F238E27FC236}">
                  <a16:creationId xmlns:a16="http://schemas.microsoft.com/office/drawing/2014/main" id="{39DA890E-5A2A-4630-927E-EB5B5DB0EA91}"/>
                </a:ext>
              </a:extLst>
            </p:cNvPr>
            <p:cNvSpPr/>
            <p:nvPr/>
          </p:nvSpPr>
          <p:spPr>
            <a:xfrm>
              <a:off x="2901698" y="3715792"/>
              <a:ext cx="282112" cy="202513"/>
            </a:xfrm>
            <a:custGeom>
              <a:avLst/>
              <a:gdLst>
                <a:gd name="connsiteX0" fmla="*/ 224281 w 282112"/>
                <a:gd name="connsiteY0" fmla="*/ 202513 h 202513"/>
                <a:gd name="connsiteX1" fmla="*/ 62616 w 282112"/>
                <a:gd name="connsiteY1" fmla="*/ 202513 h 202513"/>
                <a:gd name="connsiteX2" fmla="*/ 0 w 282112"/>
                <a:gd name="connsiteY2" fmla="*/ 138977 h 202513"/>
                <a:gd name="connsiteX3" fmla="*/ 62616 w 282112"/>
                <a:gd name="connsiteY3" fmla="*/ 72755 h 202513"/>
                <a:gd name="connsiteX4" fmla="*/ 79268 w 282112"/>
                <a:gd name="connsiteY4" fmla="*/ 72755 h 202513"/>
                <a:gd name="connsiteX5" fmla="*/ 77299 w 282112"/>
                <a:gd name="connsiteY5" fmla="*/ 59801 h 202513"/>
                <a:gd name="connsiteX6" fmla="*/ 153200 w 282112"/>
                <a:gd name="connsiteY6" fmla="*/ 0 h 202513"/>
                <a:gd name="connsiteX7" fmla="*/ 229101 w 282112"/>
                <a:gd name="connsiteY7" fmla="*/ 59359 h 202513"/>
                <a:gd name="connsiteX8" fmla="*/ 227059 w 282112"/>
                <a:gd name="connsiteY8" fmla="*/ 72810 h 202513"/>
                <a:gd name="connsiteX9" fmla="*/ 282113 w 282112"/>
                <a:gd name="connsiteY9" fmla="*/ 138756 h 202513"/>
                <a:gd name="connsiteX10" fmla="*/ 282113 w 282112"/>
                <a:gd name="connsiteY10" fmla="*/ 138756 h 202513"/>
                <a:gd name="connsiteX11" fmla="*/ 282113 w 282112"/>
                <a:gd name="connsiteY11" fmla="*/ 138867 h 202513"/>
                <a:gd name="connsiteX12" fmla="*/ 282113 w 282112"/>
                <a:gd name="connsiteY12" fmla="*/ 138977 h 202513"/>
                <a:gd name="connsiteX13" fmla="*/ 224281 w 282112"/>
                <a:gd name="connsiteY13" fmla="*/ 202513 h 202513"/>
                <a:gd name="connsiteX14" fmla="*/ 62616 w 282112"/>
                <a:gd name="connsiteY14" fmla="*/ 84034 h 202513"/>
                <a:gd name="connsiteX15" fmla="*/ 11279 w 282112"/>
                <a:gd name="connsiteY15" fmla="*/ 138756 h 202513"/>
                <a:gd name="connsiteX16" fmla="*/ 62616 w 282112"/>
                <a:gd name="connsiteY16" fmla="*/ 191234 h 202513"/>
                <a:gd name="connsiteX17" fmla="*/ 224281 w 282112"/>
                <a:gd name="connsiteY17" fmla="*/ 191234 h 202513"/>
                <a:gd name="connsiteX18" fmla="*/ 270796 w 282112"/>
                <a:gd name="connsiteY18" fmla="*/ 138867 h 202513"/>
                <a:gd name="connsiteX19" fmla="*/ 224281 w 282112"/>
                <a:gd name="connsiteY19" fmla="*/ 84034 h 202513"/>
                <a:gd name="connsiteX20" fmla="*/ 208751 w 282112"/>
                <a:gd name="connsiteY20" fmla="*/ 84034 h 202513"/>
                <a:gd name="connsiteX21" fmla="*/ 213516 w 282112"/>
                <a:gd name="connsiteY21" fmla="*/ 75607 h 202513"/>
                <a:gd name="connsiteX22" fmla="*/ 217785 w 282112"/>
                <a:gd name="connsiteY22" fmla="*/ 59359 h 202513"/>
                <a:gd name="connsiteX23" fmla="*/ 153164 w 282112"/>
                <a:gd name="connsiteY23" fmla="*/ 11279 h 202513"/>
                <a:gd name="connsiteX24" fmla="*/ 88560 w 282112"/>
                <a:gd name="connsiteY24" fmla="*/ 59801 h 202513"/>
                <a:gd name="connsiteX25" fmla="*/ 92829 w 282112"/>
                <a:gd name="connsiteY25" fmla="*/ 75607 h 202513"/>
                <a:gd name="connsiteX26" fmla="*/ 97595 w 282112"/>
                <a:gd name="connsiteY26" fmla="*/ 84034 h 202513"/>
                <a:gd name="connsiteX27" fmla="*/ 62616 w 282112"/>
                <a:gd name="connsiteY27" fmla="*/ 84034 h 202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82112" h="202513">
                  <a:moveTo>
                    <a:pt x="224281" y="202513"/>
                  </a:moveTo>
                  <a:lnTo>
                    <a:pt x="62616" y="202513"/>
                  </a:lnTo>
                  <a:cubicBezTo>
                    <a:pt x="28097" y="202513"/>
                    <a:pt x="0" y="174011"/>
                    <a:pt x="0" y="138977"/>
                  </a:cubicBezTo>
                  <a:cubicBezTo>
                    <a:pt x="0" y="102986"/>
                    <a:pt x="28668" y="72755"/>
                    <a:pt x="62616" y="72755"/>
                  </a:cubicBezTo>
                  <a:lnTo>
                    <a:pt x="79268" y="72755"/>
                  </a:lnTo>
                  <a:cubicBezTo>
                    <a:pt x="77943" y="68615"/>
                    <a:pt x="77299" y="64364"/>
                    <a:pt x="77299" y="59801"/>
                  </a:cubicBezTo>
                  <a:cubicBezTo>
                    <a:pt x="77299" y="26276"/>
                    <a:pt x="110641" y="0"/>
                    <a:pt x="153200" y="0"/>
                  </a:cubicBezTo>
                  <a:cubicBezTo>
                    <a:pt x="195760" y="0"/>
                    <a:pt x="229101" y="26073"/>
                    <a:pt x="229101" y="59359"/>
                  </a:cubicBezTo>
                  <a:cubicBezTo>
                    <a:pt x="229101" y="64070"/>
                    <a:pt x="228421" y="68523"/>
                    <a:pt x="227059" y="72810"/>
                  </a:cubicBezTo>
                  <a:cubicBezTo>
                    <a:pt x="261504" y="74466"/>
                    <a:pt x="282021" y="107089"/>
                    <a:pt x="282113" y="138756"/>
                  </a:cubicBezTo>
                  <a:lnTo>
                    <a:pt x="282113" y="138756"/>
                  </a:lnTo>
                  <a:cubicBezTo>
                    <a:pt x="282113" y="138793"/>
                    <a:pt x="282113" y="138830"/>
                    <a:pt x="282113" y="138867"/>
                  </a:cubicBezTo>
                  <a:cubicBezTo>
                    <a:pt x="282113" y="138903"/>
                    <a:pt x="282113" y="138940"/>
                    <a:pt x="282113" y="138977"/>
                  </a:cubicBezTo>
                  <a:cubicBezTo>
                    <a:pt x="282002" y="175207"/>
                    <a:pt x="257180" y="202513"/>
                    <a:pt x="224281" y="202513"/>
                  </a:cubicBezTo>
                  <a:close/>
                  <a:moveTo>
                    <a:pt x="62616" y="84034"/>
                  </a:moveTo>
                  <a:cubicBezTo>
                    <a:pt x="34795" y="84034"/>
                    <a:pt x="11279" y="109095"/>
                    <a:pt x="11279" y="138756"/>
                  </a:cubicBezTo>
                  <a:cubicBezTo>
                    <a:pt x="11279" y="167792"/>
                    <a:pt x="34298" y="191234"/>
                    <a:pt x="62616" y="191234"/>
                  </a:cubicBezTo>
                  <a:lnTo>
                    <a:pt x="224281" y="191234"/>
                  </a:lnTo>
                  <a:cubicBezTo>
                    <a:pt x="251200" y="191234"/>
                    <a:pt x="270760" y="169209"/>
                    <a:pt x="270796" y="138867"/>
                  </a:cubicBezTo>
                  <a:cubicBezTo>
                    <a:pt x="270760" y="112260"/>
                    <a:pt x="254457" y="84034"/>
                    <a:pt x="224281" y="84034"/>
                  </a:cubicBezTo>
                  <a:lnTo>
                    <a:pt x="208751" y="84034"/>
                  </a:lnTo>
                  <a:lnTo>
                    <a:pt x="213516" y="75607"/>
                  </a:lnTo>
                  <a:cubicBezTo>
                    <a:pt x="216387" y="70528"/>
                    <a:pt x="217785" y="65210"/>
                    <a:pt x="217785" y="59359"/>
                  </a:cubicBezTo>
                  <a:cubicBezTo>
                    <a:pt x="217785" y="32403"/>
                    <a:pt x="189412" y="11279"/>
                    <a:pt x="153164" y="11279"/>
                  </a:cubicBezTo>
                  <a:cubicBezTo>
                    <a:pt x="117541" y="11279"/>
                    <a:pt x="88560" y="33047"/>
                    <a:pt x="88560" y="59801"/>
                  </a:cubicBezTo>
                  <a:cubicBezTo>
                    <a:pt x="88560" y="65523"/>
                    <a:pt x="89885" y="70399"/>
                    <a:pt x="92829" y="75607"/>
                  </a:cubicBezTo>
                  <a:lnTo>
                    <a:pt x="97595" y="84034"/>
                  </a:lnTo>
                  <a:lnTo>
                    <a:pt x="62616" y="84034"/>
                  </a:lnTo>
                  <a:close/>
                </a:path>
              </a:pathLst>
            </a:custGeom>
            <a:grpFill/>
            <a:ln w="18384" cap="flat">
              <a:solidFill>
                <a:schemeClr val="accent6">
                  <a:lumMod val="50000"/>
                </a:schemeClr>
              </a:solidFill>
              <a:prstDash val="solid"/>
              <a:miter/>
            </a:ln>
          </p:spPr>
          <p:txBody>
            <a:bodyPr rtlCol="0" anchor="ctr"/>
            <a:lstStyle/>
            <a:p>
              <a:endParaRPr lang="en-US"/>
            </a:p>
          </p:txBody>
        </p:sp>
        <p:sp>
          <p:nvSpPr>
            <p:cNvPr id="56" name="Freeform: Shape 294">
              <a:extLst>
                <a:ext uri="{FF2B5EF4-FFF2-40B4-BE49-F238E27FC236}">
                  <a16:creationId xmlns:a16="http://schemas.microsoft.com/office/drawing/2014/main" id="{BC49C6B0-1A89-4C47-8598-27B80E3916B5}"/>
                </a:ext>
              </a:extLst>
            </p:cNvPr>
            <p:cNvSpPr/>
            <p:nvPr/>
          </p:nvSpPr>
          <p:spPr>
            <a:xfrm>
              <a:off x="3042755" y="3912674"/>
              <a:ext cx="11279" cy="174894"/>
            </a:xfrm>
            <a:custGeom>
              <a:avLst/>
              <a:gdLst>
                <a:gd name="connsiteX0" fmla="*/ 0 w 11279"/>
                <a:gd name="connsiteY0" fmla="*/ 0 h 174894"/>
                <a:gd name="connsiteX1" fmla="*/ 11279 w 11279"/>
                <a:gd name="connsiteY1" fmla="*/ 0 h 174894"/>
                <a:gd name="connsiteX2" fmla="*/ 11279 w 11279"/>
                <a:gd name="connsiteY2" fmla="*/ 174894 h 174894"/>
                <a:gd name="connsiteX3" fmla="*/ 0 w 11279"/>
                <a:gd name="connsiteY3" fmla="*/ 174894 h 174894"/>
              </a:gdLst>
              <a:ahLst/>
              <a:cxnLst>
                <a:cxn ang="0">
                  <a:pos x="connsiteX0" y="connsiteY0"/>
                </a:cxn>
                <a:cxn ang="0">
                  <a:pos x="connsiteX1" y="connsiteY1"/>
                </a:cxn>
                <a:cxn ang="0">
                  <a:pos x="connsiteX2" y="connsiteY2"/>
                </a:cxn>
                <a:cxn ang="0">
                  <a:pos x="connsiteX3" y="connsiteY3"/>
                </a:cxn>
              </a:cxnLst>
              <a:rect l="l" t="t" r="r" b="b"/>
              <a:pathLst>
                <a:path w="11279" h="174894">
                  <a:moveTo>
                    <a:pt x="0" y="0"/>
                  </a:moveTo>
                  <a:lnTo>
                    <a:pt x="11279" y="0"/>
                  </a:lnTo>
                  <a:lnTo>
                    <a:pt x="11279" y="174894"/>
                  </a:lnTo>
                  <a:lnTo>
                    <a:pt x="0" y="174894"/>
                  </a:lnTo>
                  <a:close/>
                </a:path>
              </a:pathLst>
            </a:custGeom>
            <a:grpFill/>
            <a:ln w="18384" cap="flat">
              <a:solidFill>
                <a:schemeClr val="accent6">
                  <a:lumMod val="50000"/>
                </a:schemeClr>
              </a:solidFill>
              <a:prstDash val="solid"/>
              <a:miter/>
            </a:ln>
          </p:spPr>
          <p:txBody>
            <a:bodyPr rtlCol="0" anchor="ctr"/>
            <a:lstStyle/>
            <a:p>
              <a:endParaRPr lang="en-US"/>
            </a:p>
          </p:txBody>
        </p:sp>
        <p:sp>
          <p:nvSpPr>
            <p:cNvPr id="57" name="Freeform: Shape 295">
              <a:extLst>
                <a:ext uri="{FF2B5EF4-FFF2-40B4-BE49-F238E27FC236}">
                  <a16:creationId xmlns:a16="http://schemas.microsoft.com/office/drawing/2014/main" id="{6C76466A-3510-4BA7-8EFE-8A41A9CD6160}"/>
                </a:ext>
              </a:extLst>
            </p:cNvPr>
            <p:cNvSpPr/>
            <p:nvPr/>
          </p:nvSpPr>
          <p:spPr>
            <a:xfrm>
              <a:off x="2994829" y="3909861"/>
              <a:ext cx="54289" cy="82609"/>
            </a:xfrm>
            <a:custGeom>
              <a:avLst/>
              <a:gdLst>
                <a:gd name="connsiteX0" fmla="*/ 9763 w 54289"/>
                <a:gd name="connsiteY0" fmla="*/ 0 h 82609"/>
                <a:gd name="connsiteX1" fmla="*/ 54290 w 54289"/>
                <a:gd name="connsiteY1" fmla="*/ 76961 h 82609"/>
                <a:gd name="connsiteX2" fmla="*/ 44526 w 54289"/>
                <a:gd name="connsiteY2" fmla="*/ 82609 h 82609"/>
                <a:gd name="connsiteX3" fmla="*/ 0 w 54289"/>
                <a:gd name="connsiteY3" fmla="*/ 5649 h 82609"/>
              </a:gdLst>
              <a:ahLst/>
              <a:cxnLst>
                <a:cxn ang="0">
                  <a:pos x="connsiteX0" y="connsiteY0"/>
                </a:cxn>
                <a:cxn ang="0">
                  <a:pos x="connsiteX1" y="connsiteY1"/>
                </a:cxn>
                <a:cxn ang="0">
                  <a:pos x="connsiteX2" y="connsiteY2"/>
                </a:cxn>
                <a:cxn ang="0">
                  <a:pos x="connsiteX3" y="connsiteY3"/>
                </a:cxn>
              </a:cxnLst>
              <a:rect l="l" t="t" r="r" b="b"/>
              <a:pathLst>
                <a:path w="54289" h="82609">
                  <a:moveTo>
                    <a:pt x="9763" y="0"/>
                  </a:moveTo>
                  <a:lnTo>
                    <a:pt x="54290" y="76961"/>
                  </a:lnTo>
                  <a:lnTo>
                    <a:pt x="44526" y="82609"/>
                  </a:lnTo>
                  <a:lnTo>
                    <a:pt x="0" y="5649"/>
                  </a:lnTo>
                  <a:close/>
                </a:path>
              </a:pathLst>
            </a:custGeom>
            <a:grpFill/>
            <a:ln w="18384" cap="flat">
              <a:solidFill>
                <a:schemeClr val="accent6">
                  <a:lumMod val="50000"/>
                </a:schemeClr>
              </a:solidFill>
              <a:prstDash val="solid"/>
              <a:miter/>
            </a:ln>
          </p:spPr>
          <p:txBody>
            <a:bodyPr rtlCol="0" anchor="ctr"/>
            <a:lstStyle/>
            <a:p>
              <a:endParaRPr lang="en-US"/>
            </a:p>
          </p:txBody>
        </p:sp>
        <p:sp>
          <p:nvSpPr>
            <p:cNvPr id="58" name="Freeform: Shape 296">
              <a:extLst>
                <a:ext uri="{FF2B5EF4-FFF2-40B4-BE49-F238E27FC236}">
                  <a16:creationId xmlns:a16="http://schemas.microsoft.com/office/drawing/2014/main" id="{1C8CAA8F-E3CD-4922-8381-F036FDBDDB9B}"/>
                </a:ext>
              </a:extLst>
            </p:cNvPr>
            <p:cNvSpPr/>
            <p:nvPr/>
          </p:nvSpPr>
          <p:spPr>
            <a:xfrm>
              <a:off x="2778656" y="3936190"/>
              <a:ext cx="116914" cy="116915"/>
            </a:xfrm>
            <a:custGeom>
              <a:avLst/>
              <a:gdLst>
                <a:gd name="connsiteX0" fmla="*/ 66627 w 116914"/>
                <a:gd name="connsiteY0" fmla="*/ 116915 h 116915"/>
                <a:gd name="connsiteX1" fmla="*/ 57170 w 116914"/>
                <a:gd name="connsiteY1" fmla="*/ 115425 h 116915"/>
                <a:gd name="connsiteX2" fmla="*/ 1325 w 116914"/>
                <a:gd name="connsiteY2" fmla="*/ 7839 h 116915"/>
                <a:gd name="connsiteX3" fmla="*/ 0 w 116914"/>
                <a:gd name="connsiteY3" fmla="*/ 0 h 116915"/>
                <a:gd name="connsiteX4" fmla="*/ 7839 w 116914"/>
                <a:gd name="connsiteY4" fmla="*/ 1325 h 116915"/>
                <a:gd name="connsiteX5" fmla="*/ 115425 w 116914"/>
                <a:gd name="connsiteY5" fmla="*/ 57170 h 116915"/>
                <a:gd name="connsiteX6" fmla="*/ 99895 w 116914"/>
                <a:gd name="connsiteY6" fmla="*/ 99895 h 116915"/>
                <a:gd name="connsiteX7" fmla="*/ 66627 w 116914"/>
                <a:gd name="connsiteY7" fmla="*/ 116915 h 116915"/>
                <a:gd name="connsiteX8" fmla="*/ 14003 w 116914"/>
                <a:gd name="connsiteY8" fmla="*/ 13984 h 116915"/>
                <a:gd name="connsiteX9" fmla="*/ 60610 w 116914"/>
                <a:gd name="connsiteY9" fmla="*/ 104679 h 116915"/>
                <a:gd name="connsiteX10" fmla="*/ 91928 w 116914"/>
                <a:gd name="connsiteY10" fmla="*/ 91928 h 116915"/>
                <a:gd name="connsiteX11" fmla="*/ 104679 w 116914"/>
                <a:gd name="connsiteY11" fmla="*/ 60610 h 116915"/>
                <a:gd name="connsiteX12" fmla="*/ 14003 w 116914"/>
                <a:gd name="connsiteY12" fmla="*/ 13984 h 11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6914" h="116915">
                  <a:moveTo>
                    <a:pt x="66627" y="116915"/>
                  </a:moveTo>
                  <a:cubicBezTo>
                    <a:pt x="63444" y="116915"/>
                    <a:pt x="60298" y="116418"/>
                    <a:pt x="57170" y="115425"/>
                  </a:cubicBezTo>
                  <a:cubicBezTo>
                    <a:pt x="17903" y="102913"/>
                    <a:pt x="1987" y="11703"/>
                    <a:pt x="1325" y="7839"/>
                  </a:cubicBezTo>
                  <a:lnTo>
                    <a:pt x="0" y="0"/>
                  </a:lnTo>
                  <a:lnTo>
                    <a:pt x="7839" y="1325"/>
                  </a:lnTo>
                  <a:cubicBezTo>
                    <a:pt x="11721" y="1987"/>
                    <a:pt x="102913" y="17903"/>
                    <a:pt x="115425" y="57170"/>
                  </a:cubicBezTo>
                  <a:cubicBezTo>
                    <a:pt x="119786" y="70859"/>
                    <a:pt x="114560" y="85230"/>
                    <a:pt x="99895" y="99895"/>
                  </a:cubicBezTo>
                  <a:cubicBezTo>
                    <a:pt x="88579" y="111211"/>
                    <a:pt x="77428" y="116915"/>
                    <a:pt x="66627" y="116915"/>
                  </a:cubicBezTo>
                  <a:close/>
                  <a:moveTo>
                    <a:pt x="14003" y="13984"/>
                  </a:moveTo>
                  <a:cubicBezTo>
                    <a:pt x="19927" y="42431"/>
                    <a:pt x="36009" y="96841"/>
                    <a:pt x="60610" y="104679"/>
                  </a:cubicBezTo>
                  <a:cubicBezTo>
                    <a:pt x="69958" y="107660"/>
                    <a:pt x="80483" y="103354"/>
                    <a:pt x="91928" y="91928"/>
                  </a:cubicBezTo>
                  <a:cubicBezTo>
                    <a:pt x="103373" y="80483"/>
                    <a:pt x="107660" y="69958"/>
                    <a:pt x="104679" y="60610"/>
                  </a:cubicBezTo>
                  <a:cubicBezTo>
                    <a:pt x="96840" y="35991"/>
                    <a:pt x="42449" y="19909"/>
                    <a:pt x="14003" y="13984"/>
                  </a:cubicBezTo>
                  <a:close/>
                </a:path>
              </a:pathLst>
            </a:custGeom>
            <a:grpFill/>
            <a:ln w="18384" cap="flat">
              <a:solidFill>
                <a:schemeClr val="accent6">
                  <a:lumMod val="50000"/>
                </a:schemeClr>
              </a:solidFill>
              <a:prstDash val="solid"/>
              <a:miter/>
            </a:ln>
          </p:spPr>
          <p:txBody>
            <a:bodyPr rtlCol="0" anchor="ctr"/>
            <a:lstStyle/>
            <a:p>
              <a:endParaRPr lang="en-US"/>
            </a:p>
          </p:txBody>
        </p:sp>
        <p:sp>
          <p:nvSpPr>
            <p:cNvPr id="59" name="Freeform: Shape 297">
              <a:extLst>
                <a:ext uri="{FF2B5EF4-FFF2-40B4-BE49-F238E27FC236}">
                  <a16:creationId xmlns:a16="http://schemas.microsoft.com/office/drawing/2014/main" id="{11D5EB31-8050-48C7-90D5-F780E27D79F1}"/>
                </a:ext>
              </a:extLst>
            </p:cNvPr>
            <p:cNvSpPr/>
            <p:nvPr/>
          </p:nvSpPr>
          <p:spPr>
            <a:xfrm>
              <a:off x="2842450" y="4000959"/>
              <a:ext cx="54685" cy="86609"/>
            </a:xfrm>
            <a:custGeom>
              <a:avLst/>
              <a:gdLst>
                <a:gd name="connsiteX0" fmla="*/ 53618 w 54685"/>
                <a:gd name="connsiteY0" fmla="*/ 86610 h 86609"/>
                <a:gd name="connsiteX1" fmla="*/ 42339 w 54685"/>
                <a:gd name="connsiteY1" fmla="*/ 86610 h 86609"/>
                <a:gd name="connsiteX2" fmla="*/ 42633 w 54685"/>
                <a:gd name="connsiteY2" fmla="*/ 50325 h 86609"/>
                <a:gd name="connsiteX3" fmla="*/ 0 w 54685"/>
                <a:gd name="connsiteY3" fmla="*/ 8004 h 86609"/>
                <a:gd name="connsiteX4" fmla="*/ 7949 w 54685"/>
                <a:gd name="connsiteY4" fmla="*/ 0 h 86609"/>
                <a:gd name="connsiteX5" fmla="*/ 54686 w 54685"/>
                <a:gd name="connsiteY5" fmla="*/ 46387 h 86609"/>
                <a:gd name="connsiteX6" fmla="*/ 53618 w 54685"/>
                <a:gd name="connsiteY6" fmla="*/ 53195 h 86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85" h="86609">
                  <a:moveTo>
                    <a:pt x="53618" y="86610"/>
                  </a:moveTo>
                  <a:lnTo>
                    <a:pt x="42339" y="86610"/>
                  </a:lnTo>
                  <a:lnTo>
                    <a:pt x="42633" y="50325"/>
                  </a:lnTo>
                  <a:lnTo>
                    <a:pt x="0" y="8004"/>
                  </a:lnTo>
                  <a:lnTo>
                    <a:pt x="7949" y="0"/>
                  </a:lnTo>
                  <a:lnTo>
                    <a:pt x="54686" y="46387"/>
                  </a:lnTo>
                  <a:lnTo>
                    <a:pt x="53618" y="53195"/>
                  </a:lnTo>
                  <a:close/>
                </a:path>
              </a:pathLst>
            </a:custGeom>
            <a:grpFill/>
            <a:ln w="18384" cap="flat">
              <a:solidFill>
                <a:schemeClr val="accent6">
                  <a:lumMod val="50000"/>
                </a:schemeClr>
              </a:solidFill>
              <a:prstDash val="solid"/>
              <a:miter/>
            </a:ln>
          </p:spPr>
          <p:txBody>
            <a:bodyPr rtlCol="0" anchor="ctr"/>
            <a:lstStyle/>
            <a:p>
              <a:endParaRPr lang="en-US"/>
            </a:p>
          </p:txBody>
        </p:sp>
      </p:grpSp>
      <p:grpSp>
        <p:nvGrpSpPr>
          <p:cNvPr id="77" name="Graphic 228">
            <a:extLst>
              <a:ext uri="{FF2B5EF4-FFF2-40B4-BE49-F238E27FC236}">
                <a16:creationId xmlns:a16="http://schemas.microsoft.com/office/drawing/2014/main" id="{81C9F9B9-5711-453A-89B5-827A526426F9}"/>
              </a:ext>
            </a:extLst>
          </p:cNvPr>
          <p:cNvGrpSpPr/>
          <p:nvPr/>
        </p:nvGrpSpPr>
        <p:grpSpPr>
          <a:xfrm>
            <a:off x="542361" y="5916572"/>
            <a:ext cx="584559" cy="513597"/>
            <a:chOff x="8765451" y="3713584"/>
            <a:chExt cx="1077794" cy="1035657"/>
          </a:xfrm>
          <a:solidFill>
            <a:schemeClr val="accent1"/>
          </a:solidFill>
        </p:grpSpPr>
        <p:grpSp>
          <p:nvGrpSpPr>
            <p:cNvPr id="78" name="Graphic 228">
              <a:extLst>
                <a:ext uri="{FF2B5EF4-FFF2-40B4-BE49-F238E27FC236}">
                  <a16:creationId xmlns:a16="http://schemas.microsoft.com/office/drawing/2014/main" id="{036F14B1-CDCE-4278-A621-A338D7EC8F34}"/>
                </a:ext>
              </a:extLst>
            </p:cNvPr>
            <p:cNvGrpSpPr/>
            <p:nvPr/>
          </p:nvGrpSpPr>
          <p:grpSpPr>
            <a:xfrm>
              <a:off x="8765451" y="4625352"/>
              <a:ext cx="1077794" cy="123888"/>
              <a:chOff x="8765451" y="4625352"/>
              <a:chExt cx="1077794" cy="123888"/>
            </a:xfrm>
            <a:grpFill/>
          </p:grpSpPr>
          <p:sp>
            <p:nvSpPr>
              <p:cNvPr id="91" name="Freeform: Shape 300">
                <a:extLst>
                  <a:ext uri="{FF2B5EF4-FFF2-40B4-BE49-F238E27FC236}">
                    <a16:creationId xmlns:a16="http://schemas.microsoft.com/office/drawing/2014/main" id="{A4DDDB47-4D26-40AF-8762-E15A0D42B3C3}"/>
                  </a:ext>
                </a:extLst>
              </p:cNvPr>
              <p:cNvSpPr/>
              <p:nvPr/>
            </p:nvSpPr>
            <p:spPr>
              <a:xfrm>
                <a:off x="8765451" y="4628039"/>
                <a:ext cx="83960" cy="118479"/>
              </a:xfrm>
              <a:custGeom>
                <a:avLst/>
                <a:gdLst>
                  <a:gd name="connsiteX0" fmla="*/ 83961 w 83960"/>
                  <a:gd name="connsiteY0" fmla="*/ 34022 h 118479"/>
                  <a:gd name="connsiteX1" fmla="*/ 47234 w 83960"/>
                  <a:gd name="connsiteY1" fmla="*/ 70068 h 118479"/>
                  <a:gd name="connsiteX2" fmla="*/ 28778 w 83960"/>
                  <a:gd name="connsiteY2" fmla="*/ 70068 h 118479"/>
                  <a:gd name="connsiteX3" fmla="*/ 28778 w 83960"/>
                  <a:gd name="connsiteY3" fmla="*/ 107310 h 118479"/>
                  <a:gd name="connsiteX4" fmla="*/ 46203 w 83960"/>
                  <a:gd name="connsiteY4" fmla="*/ 107310 h 118479"/>
                  <a:gd name="connsiteX5" fmla="*/ 46203 w 83960"/>
                  <a:gd name="connsiteY5" fmla="*/ 118479 h 118479"/>
                  <a:gd name="connsiteX6" fmla="*/ 0 w 83960"/>
                  <a:gd name="connsiteY6" fmla="*/ 118479 h 118479"/>
                  <a:gd name="connsiteX7" fmla="*/ 0 w 83960"/>
                  <a:gd name="connsiteY7" fmla="*/ 107310 h 118479"/>
                  <a:gd name="connsiteX8" fmla="*/ 14555 w 83960"/>
                  <a:gd name="connsiteY8" fmla="*/ 107310 h 118479"/>
                  <a:gd name="connsiteX9" fmla="*/ 14555 w 83960"/>
                  <a:gd name="connsiteY9" fmla="*/ 11169 h 118479"/>
                  <a:gd name="connsiteX10" fmla="*/ 0 w 83960"/>
                  <a:gd name="connsiteY10" fmla="*/ 11169 h 118479"/>
                  <a:gd name="connsiteX11" fmla="*/ 0 w 83960"/>
                  <a:gd name="connsiteY11" fmla="*/ 0 h 118479"/>
                  <a:gd name="connsiteX12" fmla="*/ 47381 w 83960"/>
                  <a:gd name="connsiteY12" fmla="*/ 0 h 118479"/>
                  <a:gd name="connsiteX13" fmla="*/ 83961 w 83960"/>
                  <a:gd name="connsiteY13" fmla="*/ 34022 h 118479"/>
                  <a:gd name="connsiteX14" fmla="*/ 69056 w 83960"/>
                  <a:gd name="connsiteY14" fmla="*/ 33856 h 118479"/>
                  <a:gd name="connsiteX15" fmla="*/ 46203 w 83960"/>
                  <a:gd name="connsiteY15" fmla="*/ 10838 h 118479"/>
                  <a:gd name="connsiteX16" fmla="*/ 28778 w 83960"/>
                  <a:gd name="connsiteY16" fmla="*/ 10838 h 118479"/>
                  <a:gd name="connsiteX17" fmla="*/ 28778 w 83960"/>
                  <a:gd name="connsiteY17" fmla="*/ 58899 h 118479"/>
                  <a:gd name="connsiteX18" fmla="*/ 46387 w 83960"/>
                  <a:gd name="connsiteY18" fmla="*/ 58899 h 118479"/>
                  <a:gd name="connsiteX19" fmla="*/ 69056 w 83960"/>
                  <a:gd name="connsiteY19" fmla="*/ 33856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3960" h="118479">
                    <a:moveTo>
                      <a:pt x="83961" y="34022"/>
                    </a:moveTo>
                    <a:cubicBezTo>
                      <a:pt x="83961" y="56709"/>
                      <a:pt x="67382" y="70068"/>
                      <a:pt x="47234" y="70068"/>
                    </a:cubicBezTo>
                    <a:lnTo>
                      <a:pt x="28778" y="70068"/>
                    </a:lnTo>
                    <a:lnTo>
                      <a:pt x="28778" y="107310"/>
                    </a:lnTo>
                    <a:lnTo>
                      <a:pt x="46203" y="107310"/>
                    </a:lnTo>
                    <a:lnTo>
                      <a:pt x="46203" y="118479"/>
                    </a:lnTo>
                    <a:lnTo>
                      <a:pt x="0" y="118479"/>
                    </a:lnTo>
                    <a:lnTo>
                      <a:pt x="0" y="107310"/>
                    </a:lnTo>
                    <a:lnTo>
                      <a:pt x="14555" y="107310"/>
                    </a:lnTo>
                    <a:lnTo>
                      <a:pt x="14555" y="11169"/>
                    </a:lnTo>
                    <a:lnTo>
                      <a:pt x="0" y="11169"/>
                    </a:lnTo>
                    <a:lnTo>
                      <a:pt x="0" y="0"/>
                    </a:lnTo>
                    <a:lnTo>
                      <a:pt x="47381" y="0"/>
                    </a:lnTo>
                    <a:cubicBezTo>
                      <a:pt x="67713" y="18"/>
                      <a:pt x="83961" y="13046"/>
                      <a:pt x="83961" y="34022"/>
                    </a:cubicBezTo>
                    <a:close/>
                    <a:moveTo>
                      <a:pt x="69056" y="33856"/>
                    </a:moveTo>
                    <a:cubicBezTo>
                      <a:pt x="69056" y="19136"/>
                      <a:pt x="59746" y="10838"/>
                      <a:pt x="46203" y="10838"/>
                    </a:cubicBezTo>
                    <a:lnTo>
                      <a:pt x="28778" y="10838"/>
                    </a:lnTo>
                    <a:lnTo>
                      <a:pt x="28778" y="58899"/>
                    </a:lnTo>
                    <a:lnTo>
                      <a:pt x="46387" y="58899"/>
                    </a:lnTo>
                    <a:cubicBezTo>
                      <a:pt x="59580" y="58899"/>
                      <a:pt x="69056" y="49938"/>
                      <a:pt x="69056" y="33856"/>
                    </a:cubicBezTo>
                    <a:close/>
                  </a:path>
                </a:pathLst>
              </a:custGeom>
              <a:grpFill/>
              <a:ln w="18384" cap="flat">
                <a:solidFill>
                  <a:schemeClr val="tx1"/>
                </a:solidFill>
                <a:prstDash val="solid"/>
                <a:miter/>
              </a:ln>
            </p:spPr>
            <p:txBody>
              <a:bodyPr rtlCol="0" anchor="ctr"/>
              <a:lstStyle/>
              <a:p>
                <a:endParaRPr lang="en-US"/>
              </a:p>
            </p:txBody>
          </p:sp>
          <p:sp>
            <p:nvSpPr>
              <p:cNvPr id="92" name="Freeform: Shape 301">
                <a:extLst>
                  <a:ext uri="{FF2B5EF4-FFF2-40B4-BE49-F238E27FC236}">
                    <a16:creationId xmlns:a16="http://schemas.microsoft.com/office/drawing/2014/main" id="{74301320-05E7-484C-BB20-F52F17020F10}"/>
                  </a:ext>
                </a:extLst>
              </p:cNvPr>
              <p:cNvSpPr/>
              <p:nvPr/>
            </p:nvSpPr>
            <p:spPr>
              <a:xfrm>
                <a:off x="8872430" y="4628039"/>
                <a:ext cx="98330" cy="118479"/>
              </a:xfrm>
              <a:custGeom>
                <a:avLst/>
                <a:gdLst>
                  <a:gd name="connsiteX0" fmla="*/ 98331 w 98330"/>
                  <a:gd name="connsiteY0" fmla="*/ 107310 h 118479"/>
                  <a:gd name="connsiteX1" fmla="*/ 98331 w 98330"/>
                  <a:gd name="connsiteY1" fmla="*/ 118479 h 118479"/>
                  <a:gd name="connsiteX2" fmla="*/ 73288 w 98330"/>
                  <a:gd name="connsiteY2" fmla="*/ 118479 h 118479"/>
                  <a:gd name="connsiteX3" fmla="*/ 44860 w 98330"/>
                  <a:gd name="connsiteY3" fmla="*/ 68044 h 118479"/>
                  <a:gd name="connsiteX4" fmla="*/ 28778 w 98330"/>
                  <a:gd name="connsiteY4" fmla="*/ 68044 h 118479"/>
                  <a:gd name="connsiteX5" fmla="*/ 28778 w 98330"/>
                  <a:gd name="connsiteY5" fmla="*/ 107310 h 118479"/>
                  <a:gd name="connsiteX6" fmla="*/ 42321 w 98330"/>
                  <a:gd name="connsiteY6" fmla="*/ 107310 h 118479"/>
                  <a:gd name="connsiteX7" fmla="*/ 42321 w 98330"/>
                  <a:gd name="connsiteY7" fmla="*/ 118479 h 118479"/>
                  <a:gd name="connsiteX8" fmla="*/ 0 w 98330"/>
                  <a:gd name="connsiteY8" fmla="*/ 118479 h 118479"/>
                  <a:gd name="connsiteX9" fmla="*/ 0 w 98330"/>
                  <a:gd name="connsiteY9" fmla="*/ 107310 h 118479"/>
                  <a:gd name="connsiteX10" fmla="*/ 14555 w 98330"/>
                  <a:gd name="connsiteY10" fmla="*/ 107310 h 118479"/>
                  <a:gd name="connsiteX11" fmla="*/ 14555 w 98330"/>
                  <a:gd name="connsiteY11" fmla="*/ 11169 h 118479"/>
                  <a:gd name="connsiteX12" fmla="*/ 0 w 98330"/>
                  <a:gd name="connsiteY12" fmla="*/ 11169 h 118479"/>
                  <a:gd name="connsiteX13" fmla="*/ 0 w 98330"/>
                  <a:gd name="connsiteY13" fmla="*/ 0 h 118479"/>
                  <a:gd name="connsiteX14" fmla="*/ 47215 w 98330"/>
                  <a:gd name="connsiteY14" fmla="*/ 0 h 118479"/>
                  <a:gd name="connsiteX15" fmla="*/ 82765 w 98330"/>
                  <a:gd name="connsiteY15" fmla="*/ 32329 h 118479"/>
                  <a:gd name="connsiteX16" fmla="*/ 58568 w 98330"/>
                  <a:gd name="connsiteY16" fmla="*/ 64990 h 118479"/>
                  <a:gd name="connsiteX17" fmla="*/ 83280 w 98330"/>
                  <a:gd name="connsiteY17" fmla="*/ 107310 h 118479"/>
                  <a:gd name="connsiteX18" fmla="*/ 98331 w 98330"/>
                  <a:gd name="connsiteY18" fmla="*/ 107310 h 118479"/>
                  <a:gd name="connsiteX19" fmla="*/ 67860 w 98330"/>
                  <a:gd name="connsiteY19" fmla="*/ 32513 h 118479"/>
                  <a:gd name="connsiteX20" fmla="*/ 45853 w 98330"/>
                  <a:gd name="connsiteY20" fmla="*/ 10856 h 118479"/>
                  <a:gd name="connsiteX21" fmla="*/ 28760 w 98330"/>
                  <a:gd name="connsiteY21" fmla="*/ 10856 h 118479"/>
                  <a:gd name="connsiteX22" fmla="*/ 28760 w 98330"/>
                  <a:gd name="connsiteY22" fmla="*/ 57225 h 118479"/>
                  <a:gd name="connsiteX23" fmla="*/ 43830 w 98330"/>
                  <a:gd name="connsiteY23" fmla="*/ 57225 h 118479"/>
                  <a:gd name="connsiteX24" fmla="*/ 67860 w 98330"/>
                  <a:gd name="connsiteY24" fmla="*/ 32513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8330" h="118479">
                    <a:moveTo>
                      <a:pt x="98331" y="107310"/>
                    </a:moveTo>
                    <a:lnTo>
                      <a:pt x="98331" y="118479"/>
                    </a:lnTo>
                    <a:lnTo>
                      <a:pt x="73288" y="118479"/>
                    </a:lnTo>
                    <a:lnTo>
                      <a:pt x="44860" y="68044"/>
                    </a:lnTo>
                    <a:lnTo>
                      <a:pt x="28778" y="68044"/>
                    </a:lnTo>
                    <a:lnTo>
                      <a:pt x="28778" y="107310"/>
                    </a:lnTo>
                    <a:lnTo>
                      <a:pt x="42321" y="107310"/>
                    </a:lnTo>
                    <a:lnTo>
                      <a:pt x="42321" y="118479"/>
                    </a:lnTo>
                    <a:lnTo>
                      <a:pt x="0" y="118479"/>
                    </a:lnTo>
                    <a:lnTo>
                      <a:pt x="0" y="107310"/>
                    </a:lnTo>
                    <a:lnTo>
                      <a:pt x="14555" y="107310"/>
                    </a:lnTo>
                    <a:lnTo>
                      <a:pt x="14555" y="11169"/>
                    </a:lnTo>
                    <a:lnTo>
                      <a:pt x="0" y="11169"/>
                    </a:lnTo>
                    <a:lnTo>
                      <a:pt x="0" y="0"/>
                    </a:lnTo>
                    <a:lnTo>
                      <a:pt x="47215" y="0"/>
                    </a:lnTo>
                    <a:cubicBezTo>
                      <a:pt x="66848" y="0"/>
                      <a:pt x="82765" y="14058"/>
                      <a:pt x="82765" y="32329"/>
                    </a:cubicBezTo>
                    <a:cubicBezTo>
                      <a:pt x="82765" y="47049"/>
                      <a:pt x="72773" y="59580"/>
                      <a:pt x="58568" y="64990"/>
                    </a:cubicBezTo>
                    <a:lnTo>
                      <a:pt x="83280" y="107310"/>
                    </a:lnTo>
                    <a:lnTo>
                      <a:pt x="98331" y="107310"/>
                    </a:lnTo>
                    <a:close/>
                    <a:moveTo>
                      <a:pt x="67860" y="32513"/>
                    </a:moveTo>
                    <a:cubicBezTo>
                      <a:pt x="67860" y="19320"/>
                      <a:pt x="58550" y="10856"/>
                      <a:pt x="45853" y="10856"/>
                    </a:cubicBezTo>
                    <a:lnTo>
                      <a:pt x="28760" y="10856"/>
                    </a:lnTo>
                    <a:lnTo>
                      <a:pt x="28760" y="57225"/>
                    </a:lnTo>
                    <a:lnTo>
                      <a:pt x="43830" y="57225"/>
                    </a:lnTo>
                    <a:cubicBezTo>
                      <a:pt x="58053" y="57206"/>
                      <a:pt x="67860" y="47730"/>
                      <a:pt x="67860" y="32513"/>
                    </a:cubicBezTo>
                    <a:close/>
                  </a:path>
                </a:pathLst>
              </a:custGeom>
              <a:grpFill/>
              <a:ln w="18384" cap="flat">
                <a:solidFill>
                  <a:schemeClr val="tx1"/>
                </a:solidFill>
                <a:prstDash val="solid"/>
                <a:miter/>
              </a:ln>
            </p:spPr>
            <p:txBody>
              <a:bodyPr rtlCol="0" anchor="ctr"/>
              <a:lstStyle/>
              <a:p>
                <a:endParaRPr lang="en-US"/>
              </a:p>
            </p:txBody>
          </p:sp>
          <p:sp>
            <p:nvSpPr>
              <p:cNvPr id="93" name="Freeform: Shape 302">
                <a:extLst>
                  <a:ext uri="{FF2B5EF4-FFF2-40B4-BE49-F238E27FC236}">
                    <a16:creationId xmlns:a16="http://schemas.microsoft.com/office/drawing/2014/main" id="{6D43116B-90B2-4BEB-B861-9DA51BE1F449}"/>
                  </a:ext>
                </a:extLst>
              </p:cNvPr>
              <p:cNvSpPr/>
              <p:nvPr/>
            </p:nvSpPr>
            <p:spPr>
              <a:xfrm>
                <a:off x="8989051" y="4625352"/>
                <a:ext cx="116105" cy="123888"/>
              </a:xfrm>
              <a:custGeom>
                <a:avLst/>
                <a:gdLst>
                  <a:gd name="connsiteX0" fmla="*/ 0 w 116105"/>
                  <a:gd name="connsiteY0" fmla="*/ 60923 h 123888"/>
                  <a:gd name="connsiteX1" fmla="*/ 58053 w 116105"/>
                  <a:gd name="connsiteY1" fmla="*/ 0 h 123888"/>
                  <a:gd name="connsiteX2" fmla="*/ 116105 w 116105"/>
                  <a:gd name="connsiteY2" fmla="*/ 60923 h 123888"/>
                  <a:gd name="connsiteX3" fmla="*/ 58053 w 116105"/>
                  <a:gd name="connsiteY3" fmla="*/ 123889 h 123888"/>
                  <a:gd name="connsiteX4" fmla="*/ 0 w 116105"/>
                  <a:gd name="connsiteY4" fmla="*/ 60923 h 123888"/>
                  <a:gd name="connsiteX5" fmla="*/ 100870 w 116105"/>
                  <a:gd name="connsiteY5" fmla="*/ 60923 h 123888"/>
                  <a:gd name="connsiteX6" fmla="*/ 58053 w 116105"/>
                  <a:gd name="connsiteY6" fmla="*/ 12862 h 123888"/>
                  <a:gd name="connsiteX7" fmla="*/ 15235 w 116105"/>
                  <a:gd name="connsiteY7" fmla="*/ 60923 h 123888"/>
                  <a:gd name="connsiteX8" fmla="*/ 58053 w 116105"/>
                  <a:gd name="connsiteY8" fmla="*/ 111027 h 123888"/>
                  <a:gd name="connsiteX9" fmla="*/ 100870 w 116105"/>
                  <a:gd name="connsiteY9" fmla="*/ 60923 h 12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105" h="123888">
                    <a:moveTo>
                      <a:pt x="0" y="60923"/>
                    </a:moveTo>
                    <a:cubicBezTo>
                      <a:pt x="0" y="26901"/>
                      <a:pt x="23184" y="0"/>
                      <a:pt x="58053" y="0"/>
                    </a:cubicBezTo>
                    <a:cubicBezTo>
                      <a:pt x="92921" y="0"/>
                      <a:pt x="116105" y="26920"/>
                      <a:pt x="116105" y="60923"/>
                    </a:cubicBezTo>
                    <a:cubicBezTo>
                      <a:pt x="116105" y="95957"/>
                      <a:pt x="93602" y="123889"/>
                      <a:pt x="58053" y="123889"/>
                    </a:cubicBezTo>
                    <a:cubicBezTo>
                      <a:pt x="22503" y="123870"/>
                      <a:pt x="0" y="95957"/>
                      <a:pt x="0" y="60923"/>
                    </a:cubicBezTo>
                    <a:close/>
                    <a:moveTo>
                      <a:pt x="100870" y="60923"/>
                    </a:moveTo>
                    <a:cubicBezTo>
                      <a:pt x="100870" y="32826"/>
                      <a:pt x="84291" y="12862"/>
                      <a:pt x="58053" y="12862"/>
                    </a:cubicBezTo>
                    <a:cubicBezTo>
                      <a:pt x="31814" y="12862"/>
                      <a:pt x="15235" y="32826"/>
                      <a:pt x="15235" y="60923"/>
                    </a:cubicBezTo>
                    <a:cubicBezTo>
                      <a:pt x="15235" y="89701"/>
                      <a:pt x="31814" y="111027"/>
                      <a:pt x="58053" y="111027"/>
                    </a:cubicBezTo>
                    <a:cubicBezTo>
                      <a:pt x="84273" y="111009"/>
                      <a:pt x="100870" y="89683"/>
                      <a:pt x="100870" y="60923"/>
                    </a:cubicBezTo>
                    <a:close/>
                  </a:path>
                </a:pathLst>
              </a:custGeom>
              <a:grpFill/>
              <a:ln w="18384" cap="flat">
                <a:solidFill>
                  <a:schemeClr val="tx1"/>
                </a:solidFill>
                <a:prstDash val="solid"/>
                <a:miter/>
              </a:ln>
            </p:spPr>
            <p:txBody>
              <a:bodyPr rtlCol="0" anchor="ctr"/>
              <a:lstStyle/>
              <a:p>
                <a:endParaRPr lang="en-US"/>
              </a:p>
            </p:txBody>
          </p:sp>
          <p:sp>
            <p:nvSpPr>
              <p:cNvPr id="94" name="Freeform: Shape 303">
                <a:extLst>
                  <a:ext uri="{FF2B5EF4-FFF2-40B4-BE49-F238E27FC236}">
                    <a16:creationId xmlns:a16="http://schemas.microsoft.com/office/drawing/2014/main" id="{34D56A0E-4E04-4352-AD8E-03C60F35614B}"/>
                  </a:ext>
                </a:extLst>
              </p:cNvPr>
              <p:cNvSpPr/>
              <p:nvPr/>
            </p:nvSpPr>
            <p:spPr>
              <a:xfrm>
                <a:off x="9133953" y="4625352"/>
                <a:ext cx="72754" cy="123539"/>
              </a:xfrm>
              <a:custGeom>
                <a:avLst/>
                <a:gdLst>
                  <a:gd name="connsiteX0" fmla="*/ 72755 w 72754"/>
                  <a:gd name="connsiteY0" fmla="*/ 89517 h 123539"/>
                  <a:gd name="connsiteX1" fmla="*/ 39082 w 72754"/>
                  <a:gd name="connsiteY1" fmla="*/ 123539 h 123539"/>
                  <a:gd name="connsiteX2" fmla="*/ 12181 w 72754"/>
                  <a:gd name="connsiteY2" fmla="*/ 109831 h 123539"/>
                  <a:gd name="connsiteX3" fmla="*/ 12181 w 72754"/>
                  <a:gd name="connsiteY3" fmla="*/ 121166 h 123539"/>
                  <a:gd name="connsiteX4" fmla="*/ 0 w 72754"/>
                  <a:gd name="connsiteY4" fmla="*/ 121166 h 123539"/>
                  <a:gd name="connsiteX5" fmla="*/ 0 w 72754"/>
                  <a:gd name="connsiteY5" fmla="*/ 86481 h 123539"/>
                  <a:gd name="connsiteX6" fmla="*/ 10488 w 72754"/>
                  <a:gd name="connsiteY6" fmla="*/ 86481 h 123539"/>
                  <a:gd name="connsiteX7" fmla="*/ 37904 w 72754"/>
                  <a:gd name="connsiteY7" fmla="*/ 111524 h 123539"/>
                  <a:gd name="connsiteX8" fmla="*/ 58550 w 72754"/>
                  <a:gd name="connsiteY8" fmla="*/ 92056 h 123539"/>
                  <a:gd name="connsiteX9" fmla="*/ 663 w 72754"/>
                  <a:gd name="connsiteY9" fmla="*/ 30968 h 123539"/>
                  <a:gd name="connsiteX10" fmla="*/ 31464 w 72754"/>
                  <a:gd name="connsiteY10" fmla="*/ 0 h 123539"/>
                  <a:gd name="connsiteX11" fmla="*/ 56010 w 72754"/>
                  <a:gd name="connsiteY11" fmla="*/ 12862 h 123539"/>
                  <a:gd name="connsiteX12" fmla="*/ 56010 w 72754"/>
                  <a:gd name="connsiteY12" fmla="*/ 2705 h 123539"/>
                  <a:gd name="connsiteX13" fmla="*/ 68191 w 72754"/>
                  <a:gd name="connsiteY13" fmla="*/ 2705 h 123539"/>
                  <a:gd name="connsiteX14" fmla="*/ 68191 w 72754"/>
                  <a:gd name="connsiteY14" fmla="*/ 35880 h 123539"/>
                  <a:gd name="connsiteX15" fmla="*/ 57703 w 72754"/>
                  <a:gd name="connsiteY15" fmla="*/ 35880 h 123539"/>
                  <a:gd name="connsiteX16" fmla="*/ 32992 w 72754"/>
                  <a:gd name="connsiteY16" fmla="*/ 11850 h 123539"/>
                  <a:gd name="connsiteX17" fmla="*/ 14720 w 72754"/>
                  <a:gd name="connsiteY17" fmla="*/ 29440 h 123539"/>
                  <a:gd name="connsiteX18" fmla="*/ 72755 w 72754"/>
                  <a:gd name="connsiteY18" fmla="*/ 89517 h 123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2754" h="123539">
                    <a:moveTo>
                      <a:pt x="72755" y="89517"/>
                    </a:moveTo>
                    <a:cubicBezTo>
                      <a:pt x="72755" y="108469"/>
                      <a:pt x="60224" y="123539"/>
                      <a:pt x="39082" y="123539"/>
                    </a:cubicBezTo>
                    <a:cubicBezTo>
                      <a:pt x="27416" y="123539"/>
                      <a:pt x="18271" y="118295"/>
                      <a:pt x="12181" y="109831"/>
                    </a:cubicBezTo>
                    <a:lnTo>
                      <a:pt x="12181" y="121166"/>
                    </a:lnTo>
                    <a:lnTo>
                      <a:pt x="0" y="121166"/>
                    </a:lnTo>
                    <a:lnTo>
                      <a:pt x="0" y="86481"/>
                    </a:lnTo>
                    <a:lnTo>
                      <a:pt x="10488" y="86481"/>
                    </a:lnTo>
                    <a:cubicBezTo>
                      <a:pt x="13874" y="100870"/>
                      <a:pt x="23515" y="111524"/>
                      <a:pt x="37904" y="111524"/>
                    </a:cubicBezTo>
                    <a:cubicBezTo>
                      <a:pt x="49920" y="111524"/>
                      <a:pt x="58550" y="103741"/>
                      <a:pt x="58550" y="92056"/>
                    </a:cubicBezTo>
                    <a:cubicBezTo>
                      <a:pt x="58550" y="65155"/>
                      <a:pt x="663" y="67179"/>
                      <a:pt x="663" y="30968"/>
                    </a:cubicBezTo>
                    <a:cubicBezTo>
                      <a:pt x="663" y="13708"/>
                      <a:pt x="12843" y="0"/>
                      <a:pt x="31464" y="0"/>
                    </a:cubicBezTo>
                    <a:cubicBezTo>
                      <a:pt x="41787" y="0"/>
                      <a:pt x="50251" y="5078"/>
                      <a:pt x="56010" y="12862"/>
                    </a:cubicBezTo>
                    <a:lnTo>
                      <a:pt x="56010" y="2705"/>
                    </a:lnTo>
                    <a:lnTo>
                      <a:pt x="68191" y="2705"/>
                    </a:lnTo>
                    <a:lnTo>
                      <a:pt x="68191" y="35880"/>
                    </a:lnTo>
                    <a:lnTo>
                      <a:pt x="57703" y="35880"/>
                    </a:lnTo>
                    <a:cubicBezTo>
                      <a:pt x="55164" y="21823"/>
                      <a:pt x="46185" y="11850"/>
                      <a:pt x="32992" y="11850"/>
                    </a:cubicBezTo>
                    <a:cubicBezTo>
                      <a:pt x="21473" y="11850"/>
                      <a:pt x="14720" y="19964"/>
                      <a:pt x="14720" y="29440"/>
                    </a:cubicBezTo>
                    <a:cubicBezTo>
                      <a:pt x="14702" y="54483"/>
                      <a:pt x="72755" y="52790"/>
                      <a:pt x="72755" y="89517"/>
                    </a:cubicBezTo>
                    <a:close/>
                  </a:path>
                </a:pathLst>
              </a:custGeom>
              <a:grpFill/>
              <a:ln w="18384" cap="flat">
                <a:solidFill>
                  <a:schemeClr val="tx1"/>
                </a:solidFill>
                <a:prstDash val="solid"/>
                <a:miter/>
              </a:ln>
            </p:spPr>
            <p:txBody>
              <a:bodyPr rtlCol="0" anchor="ctr"/>
              <a:lstStyle/>
              <a:p>
                <a:endParaRPr lang="en-US"/>
              </a:p>
            </p:txBody>
          </p:sp>
          <p:sp>
            <p:nvSpPr>
              <p:cNvPr id="95" name="Freeform: Shape 304">
                <a:extLst>
                  <a:ext uri="{FF2B5EF4-FFF2-40B4-BE49-F238E27FC236}">
                    <a16:creationId xmlns:a16="http://schemas.microsoft.com/office/drawing/2014/main" id="{F9D514EE-7883-4B99-ACDC-8DA0066C21EC}"/>
                  </a:ext>
                </a:extLst>
              </p:cNvPr>
              <p:cNvSpPr/>
              <p:nvPr/>
            </p:nvSpPr>
            <p:spPr>
              <a:xfrm>
                <a:off x="9232744" y="4628039"/>
                <a:ext cx="83960" cy="118479"/>
              </a:xfrm>
              <a:custGeom>
                <a:avLst/>
                <a:gdLst>
                  <a:gd name="connsiteX0" fmla="*/ 83961 w 83960"/>
                  <a:gd name="connsiteY0" fmla="*/ 34022 h 118479"/>
                  <a:gd name="connsiteX1" fmla="*/ 47234 w 83960"/>
                  <a:gd name="connsiteY1" fmla="*/ 70068 h 118479"/>
                  <a:gd name="connsiteX2" fmla="*/ 28778 w 83960"/>
                  <a:gd name="connsiteY2" fmla="*/ 70068 h 118479"/>
                  <a:gd name="connsiteX3" fmla="*/ 28778 w 83960"/>
                  <a:gd name="connsiteY3" fmla="*/ 107310 h 118479"/>
                  <a:gd name="connsiteX4" fmla="*/ 46203 w 83960"/>
                  <a:gd name="connsiteY4" fmla="*/ 107310 h 118479"/>
                  <a:gd name="connsiteX5" fmla="*/ 46203 w 83960"/>
                  <a:gd name="connsiteY5" fmla="*/ 118479 h 118479"/>
                  <a:gd name="connsiteX6" fmla="*/ 0 w 83960"/>
                  <a:gd name="connsiteY6" fmla="*/ 118479 h 118479"/>
                  <a:gd name="connsiteX7" fmla="*/ 0 w 83960"/>
                  <a:gd name="connsiteY7" fmla="*/ 107310 h 118479"/>
                  <a:gd name="connsiteX8" fmla="*/ 14555 w 83960"/>
                  <a:gd name="connsiteY8" fmla="*/ 107310 h 118479"/>
                  <a:gd name="connsiteX9" fmla="*/ 14555 w 83960"/>
                  <a:gd name="connsiteY9" fmla="*/ 11169 h 118479"/>
                  <a:gd name="connsiteX10" fmla="*/ 0 w 83960"/>
                  <a:gd name="connsiteY10" fmla="*/ 11169 h 118479"/>
                  <a:gd name="connsiteX11" fmla="*/ 0 w 83960"/>
                  <a:gd name="connsiteY11" fmla="*/ 0 h 118479"/>
                  <a:gd name="connsiteX12" fmla="*/ 47381 w 83960"/>
                  <a:gd name="connsiteY12" fmla="*/ 0 h 118479"/>
                  <a:gd name="connsiteX13" fmla="*/ 83961 w 83960"/>
                  <a:gd name="connsiteY13" fmla="*/ 34022 h 118479"/>
                  <a:gd name="connsiteX14" fmla="*/ 69074 w 83960"/>
                  <a:gd name="connsiteY14" fmla="*/ 33856 h 118479"/>
                  <a:gd name="connsiteX15" fmla="*/ 46221 w 83960"/>
                  <a:gd name="connsiteY15" fmla="*/ 10838 h 118479"/>
                  <a:gd name="connsiteX16" fmla="*/ 28796 w 83960"/>
                  <a:gd name="connsiteY16" fmla="*/ 10838 h 118479"/>
                  <a:gd name="connsiteX17" fmla="*/ 28796 w 83960"/>
                  <a:gd name="connsiteY17" fmla="*/ 58899 h 118479"/>
                  <a:gd name="connsiteX18" fmla="*/ 46405 w 83960"/>
                  <a:gd name="connsiteY18" fmla="*/ 58899 h 118479"/>
                  <a:gd name="connsiteX19" fmla="*/ 69074 w 83960"/>
                  <a:gd name="connsiteY19" fmla="*/ 33856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3960" h="118479">
                    <a:moveTo>
                      <a:pt x="83961" y="34022"/>
                    </a:moveTo>
                    <a:cubicBezTo>
                      <a:pt x="83961" y="56709"/>
                      <a:pt x="67382" y="70068"/>
                      <a:pt x="47234" y="70068"/>
                    </a:cubicBezTo>
                    <a:lnTo>
                      <a:pt x="28778" y="70068"/>
                    </a:lnTo>
                    <a:lnTo>
                      <a:pt x="28778" y="107310"/>
                    </a:lnTo>
                    <a:lnTo>
                      <a:pt x="46203" y="107310"/>
                    </a:lnTo>
                    <a:lnTo>
                      <a:pt x="46203" y="118479"/>
                    </a:lnTo>
                    <a:lnTo>
                      <a:pt x="0" y="118479"/>
                    </a:lnTo>
                    <a:lnTo>
                      <a:pt x="0" y="107310"/>
                    </a:lnTo>
                    <a:lnTo>
                      <a:pt x="14555" y="107310"/>
                    </a:lnTo>
                    <a:lnTo>
                      <a:pt x="14555" y="11169"/>
                    </a:lnTo>
                    <a:lnTo>
                      <a:pt x="0" y="11169"/>
                    </a:lnTo>
                    <a:lnTo>
                      <a:pt x="0" y="0"/>
                    </a:lnTo>
                    <a:lnTo>
                      <a:pt x="47381" y="0"/>
                    </a:lnTo>
                    <a:cubicBezTo>
                      <a:pt x="67713" y="18"/>
                      <a:pt x="83961" y="13046"/>
                      <a:pt x="83961" y="34022"/>
                    </a:cubicBezTo>
                    <a:close/>
                    <a:moveTo>
                      <a:pt x="69074" y="33856"/>
                    </a:moveTo>
                    <a:cubicBezTo>
                      <a:pt x="69074" y="19136"/>
                      <a:pt x="59764" y="10838"/>
                      <a:pt x="46221" y="10838"/>
                    </a:cubicBezTo>
                    <a:lnTo>
                      <a:pt x="28796" y="10838"/>
                    </a:lnTo>
                    <a:lnTo>
                      <a:pt x="28796" y="58899"/>
                    </a:lnTo>
                    <a:lnTo>
                      <a:pt x="46405" y="58899"/>
                    </a:lnTo>
                    <a:cubicBezTo>
                      <a:pt x="59599" y="58899"/>
                      <a:pt x="69074" y="49938"/>
                      <a:pt x="69074" y="33856"/>
                    </a:cubicBezTo>
                    <a:close/>
                  </a:path>
                </a:pathLst>
              </a:custGeom>
              <a:grpFill/>
              <a:ln w="18384" cap="flat">
                <a:solidFill>
                  <a:schemeClr val="tx1"/>
                </a:solidFill>
                <a:prstDash val="solid"/>
                <a:miter/>
              </a:ln>
            </p:spPr>
            <p:txBody>
              <a:bodyPr rtlCol="0" anchor="ctr"/>
              <a:lstStyle/>
              <a:p>
                <a:endParaRPr lang="en-US"/>
              </a:p>
            </p:txBody>
          </p:sp>
          <p:sp>
            <p:nvSpPr>
              <p:cNvPr id="96" name="Freeform: Shape 305">
                <a:extLst>
                  <a:ext uri="{FF2B5EF4-FFF2-40B4-BE49-F238E27FC236}">
                    <a16:creationId xmlns:a16="http://schemas.microsoft.com/office/drawing/2014/main" id="{A7341A10-2D98-4187-BE97-390D9BA06DA6}"/>
                  </a:ext>
                </a:extLst>
              </p:cNvPr>
              <p:cNvSpPr/>
              <p:nvPr/>
            </p:nvSpPr>
            <p:spPr>
              <a:xfrm>
                <a:off x="9339741" y="4628039"/>
                <a:ext cx="78182" cy="118479"/>
              </a:xfrm>
              <a:custGeom>
                <a:avLst/>
                <a:gdLst>
                  <a:gd name="connsiteX0" fmla="*/ 78183 w 78182"/>
                  <a:gd name="connsiteY0" fmla="*/ 87843 h 118479"/>
                  <a:gd name="connsiteX1" fmla="*/ 78183 w 78182"/>
                  <a:gd name="connsiteY1" fmla="*/ 118479 h 118479"/>
                  <a:gd name="connsiteX2" fmla="*/ 0 w 78182"/>
                  <a:gd name="connsiteY2" fmla="*/ 118479 h 118479"/>
                  <a:gd name="connsiteX3" fmla="*/ 0 w 78182"/>
                  <a:gd name="connsiteY3" fmla="*/ 107310 h 118479"/>
                  <a:gd name="connsiteX4" fmla="*/ 14555 w 78182"/>
                  <a:gd name="connsiteY4" fmla="*/ 107310 h 118479"/>
                  <a:gd name="connsiteX5" fmla="*/ 14555 w 78182"/>
                  <a:gd name="connsiteY5" fmla="*/ 11169 h 118479"/>
                  <a:gd name="connsiteX6" fmla="*/ 0 w 78182"/>
                  <a:gd name="connsiteY6" fmla="*/ 11169 h 118479"/>
                  <a:gd name="connsiteX7" fmla="*/ 0 w 78182"/>
                  <a:gd name="connsiteY7" fmla="*/ 0 h 118479"/>
                  <a:gd name="connsiteX8" fmla="*/ 77852 w 78182"/>
                  <a:gd name="connsiteY8" fmla="*/ 0 h 118479"/>
                  <a:gd name="connsiteX9" fmla="*/ 77852 w 78182"/>
                  <a:gd name="connsiteY9" fmla="*/ 28263 h 118479"/>
                  <a:gd name="connsiteX10" fmla="*/ 64990 w 78182"/>
                  <a:gd name="connsiteY10" fmla="*/ 28263 h 118479"/>
                  <a:gd name="connsiteX11" fmla="*/ 64990 w 78182"/>
                  <a:gd name="connsiteY11" fmla="*/ 11169 h 118479"/>
                  <a:gd name="connsiteX12" fmla="*/ 28778 w 78182"/>
                  <a:gd name="connsiteY12" fmla="*/ 11169 h 118479"/>
                  <a:gd name="connsiteX13" fmla="*/ 28778 w 78182"/>
                  <a:gd name="connsiteY13" fmla="*/ 50766 h 118479"/>
                  <a:gd name="connsiteX14" fmla="*/ 64824 w 78182"/>
                  <a:gd name="connsiteY14" fmla="*/ 50766 h 118479"/>
                  <a:gd name="connsiteX15" fmla="*/ 64824 w 78182"/>
                  <a:gd name="connsiteY15" fmla="*/ 62616 h 118479"/>
                  <a:gd name="connsiteX16" fmla="*/ 28778 w 78182"/>
                  <a:gd name="connsiteY16" fmla="*/ 62616 h 118479"/>
                  <a:gd name="connsiteX17" fmla="*/ 28778 w 78182"/>
                  <a:gd name="connsiteY17" fmla="*/ 107292 h 118479"/>
                  <a:gd name="connsiteX18" fmla="*/ 65339 w 78182"/>
                  <a:gd name="connsiteY18" fmla="*/ 107292 h 118479"/>
                  <a:gd name="connsiteX19" fmla="*/ 65339 w 78182"/>
                  <a:gd name="connsiteY19" fmla="*/ 87824 h 118479"/>
                  <a:gd name="connsiteX20" fmla="*/ 78183 w 78182"/>
                  <a:gd name="connsiteY20" fmla="*/ 87824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182" h="118479">
                    <a:moveTo>
                      <a:pt x="78183" y="87843"/>
                    </a:moveTo>
                    <a:lnTo>
                      <a:pt x="78183" y="118479"/>
                    </a:lnTo>
                    <a:lnTo>
                      <a:pt x="0" y="118479"/>
                    </a:lnTo>
                    <a:lnTo>
                      <a:pt x="0" y="107310"/>
                    </a:lnTo>
                    <a:lnTo>
                      <a:pt x="14555" y="107310"/>
                    </a:lnTo>
                    <a:lnTo>
                      <a:pt x="14555" y="11169"/>
                    </a:lnTo>
                    <a:lnTo>
                      <a:pt x="0" y="11169"/>
                    </a:lnTo>
                    <a:lnTo>
                      <a:pt x="0" y="0"/>
                    </a:lnTo>
                    <a:lnTo>
                      <a:pt x="77852" y="0"/>
                    </a:lnTo>
                    <a:lnTo>
                      <a:pt x="77852" y="28263"/>
                    </a:lnTo>
                    <a:lnTo>
                      <a:pt x="64990" y="28263"/>
                    </a:lnTo>
                    <a:lnTo>
                      <a:pt x="64990" y="11169"/>
                    </a:lnTo>
                    <a:lnTo>
                      <a:pt x="28778" y="11169"/>
                    </a:lnTo>
                    <a:lnTo>
                      <a:pt x="28778" y="50766"/>
                    </a:lnTo>
                    <a:lnTo>
                      <a:pt x="64824" y="50766"/>
                    </a:lnTo>
                    <a:lnTo>
                      <a:pt x="64824" y="62616"/>
                    </a:lnTo>
                    <a:lnTo>
                      <a:pt x="28778" y="62616"/>
                    </a:lnTo>
                    <a:lnTo>
                      <a:pt x="28778" y="107292"/>
                    </a:lnTo>
                    <a:lnTo>
                      <a:pt x="65339" y="107292"/>
                    </a:lnTo>
                    <a:lnTo>
                      <a:pt x="65339" y="87824"/>
                    </a:lnTo>
                    <a:lnTo>
                      <a:pt x="78183" y="87824"/>
                    </a:lnTo>
                    <a:close/>
                  </a:path>
                </a:pathLst>
              </a:custGeom>
              <a:grpFill/>
              <a:ln w="18384" cap="flat">
                <a:solidFill>
                  <a:schemeClr val="tx1"/>
                </a:solidFill>
                <a:prstDash val="solid"/>
                <a:miter/>
              </a:ln>
            </p:spPr>
            <p:txBody>
              <a:bodyPr rtlCol="0" anchor="ctr"/>
              <a:lstStyle/>
              <a:p>
                <a:endParaRPr lang="en-US"/>
              </a:p>
            </p:txBody>
          </p:sp>
          <p:sp>
            <p:nvSpPr>
              <p:cNvPr id="97" name="Freeform: Shape 306">
                <a:extLst>
                  <a:ext uri="{FF2B5EF4-FFF2-40B4-BE49-F238E27FC236}">
                    <a16:creationId xmlns:a16="http://schemas.microsoft.com/office/drawing/2014/main" id="{272D74A5-3C9D-4D87-958C-B249CF553CA6}"/>
                  </a:ext>
                </a:extLst>
              </p:cNvPr>
              <p:cNvSpPr/>
              <p:nvPr/>
            </p:nvSpPr>
            <p:spPr>
              <a:xfrm>
                <a:off x="9445672" y="4628039"/>
                <a:ext cx="98349" cy="118479"/>
              </a:xfrm>
              <a:custGeom>
                <a:avLst/>
                <a:gdLst>
                  <a:gd name="connsiteX0" fmla="*/ 98349 w 98349"/>
                  <a:gd name="connsiteY0" fmla="*/ 107310 h 118479"/>
                  <a:gd name="connsiteX1" fmla="*/ 98349 w 98349"/>
                  <a:gd name="connsiteY1" fmla="*/ 118479 h 118479"/>
                  <a:gd name="connsiteX2" fmla="*/ 73288 w 98349"/>
                  <a:gd name="connsiteY2" fmla="*/ 118479 h 118479"/>
                  <a:gd name="connsiteX3" fmla="*/ 44860 w 98349"/>
                  <a:gd name="connsiteY3" fmla="*/ 68044 h 118479"/>
                  <a:gd name="connsiteX4" fmla="*/ 28778 w 98349"/>
                  <a:gd name="connsiteY4" fmla="*/ 68044 h 118479"/>
                  <a:gd name="connsiteX5" fmla="*/ 28778 w 98349"/>
                  <a:gd name="connsiteY5" fmla="*/ 107310 h 118479"/>
                  <a:gd name="connsiteX6" fmla="*/ 42320 w 98349"/>
                  <a:gd name="connsiteY6" fmla="*/ 107310 h 118479"/>
                  <a:gd name="connsiteX7" fmla="*/ 42320 w 98349"/>
                  <a:gd name="connsiteY7" fmla="*/ 118479 h 118479"/>
                  <a:gd name="connsiteX8" fmla="*/ 0 w 98349"/>
                  <a:gd name="connsiteY8" fmla="*/ 118479 h 118479"/>
                  <a:gd name="connsiteX9" fmla="*/ 0 w 98349"/>
                  <a:gd name="connsiteY9" fmla="*/ 107310 h 118479"/>
                  <a:gd name="connsiteX10" fmla="*/ 14554 w 98349"/>
                  <a:gd name="connsiteY10" fmla="*/ 107310 h 118479"/>
                  <a:gd name="connsiteX11" fmla="*/ 14554 w 98349"/>
                  <a:gd name="connsiteY11" fmla="*/ 11169 h 118479"/>
                  <a:gd name="connsiteX12" fmla="*/ 0 w 98349"/>
                  <a:gd name="connsiteY12" fmla="*/ 11169 h 118479"/>
                  <a:gd name="connsiteX13" fmla="*/ 0 w 98349"/>
                  <a:gd name="connsiteY13" fmla="*/ 0 h 118479"/>
                  <a:gd name="connsiteX14" fmla="*/ 47215 w 98349"/>
                  <a:gd name="connsiteY14" fmla="*/ 0 h 118479"/>
                  <a:gd name="connsiteX15" fmla="*/ 82764 w 98349"/>
                  <a:gd name="connsiteY15" fmla="*/ 32329 h 118479"/>
                  <a:gd name="connsiteX16" fmla="*/ 58568 w 98349"/>
                  <a:gd name="connsiteY16" fmla="*/ 64990 h 118479"/>
                  <a:gd name="connsiteX17" fmla="*/ 83280 w 98349"/>
                  <a:gd name="connsiteY17" fmla="*/ 107310 h 118479"/>
                  <a:gd name="connsiteX18" fmla="*/ 98349 w 98349"/>
                  <a:gd name="connsiteY18" fmla="*/ 107310 h 118479"/>
                  <a:gd name="connsiteX19" fmla="*/ 67878 w 98349"/>
                  <a:gd name="connsiteY19" fmla="*/ 32513 h 118479"/>
                  <a:gd name="connsiteX20" fmla="*/ 45871 w 98349"/>
                  <a:gd name="connsiteY20" fmla="*/ 10856 h 118479"/>
                  <a:gd name="connsiteX21" fmla="*/ 28778 w 98349"/>
                  <a:gd name="connsiteY21" fmla="*/ 10856 h 118479"/>
                  <a:gd name="connsiteX22" fmla="*/ 28778 w 98349"/>
                  <a:gd name="connsiteY22" fmla="*/ 57225 h 118479"/>
                  <a:gd name="connsiteX23" fmla="*/ 43848 w 98349"/>
                  <a:gd name="connsiteY23" fmla="*/ 57225 h 118479"/>
                  <a:gd name="connsiteX24" fmla="*/ 67878 w 98349"/>
                  <a:gd name="connsiteY24" fmla="*/ 32513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8349" h="118479">
                    <a:moveTo>
                      <a:pt x="98349" y="107310"/>
                    </a:moveTo>
                    <a:lnTo>
                      <a:pt x="98349" y="118479"/>
                    </a:lnTo>
                    <a:lnTo>
                      <a:pt x="73288" y="118479"/>
                    </a:lnTo>
                    <a:lnTo>
                      <a:pt x="44860" y="68044"/>
                    </a:lnTo>
                    <a:lnTo>
                      <a:pt x="28778" y="68044"/>
                    </a:lnTo>
                    <a:lnTo>
                      <a:pt x="28778" y="107310"/>
                    </a:lnTo>
                    <a:lnTo>
                      <a:pt x="42320" y="107310"/>
                    </a:lnTo>
                    <a:lnTo>
                      <a:pt x="42320" y="118479"/>
                    </a:lnTo>
                    <a:lnTo>
                      <a:pt x="0" y="118479"/>
                    </a:lnTo>
                    <a:lnTo>
                      <a:pt x="0" y="107310"/>
                    </a:lnTo>
                    <a:lnTo>
                      <a:pt x="14554" y="107310"/>
                    </a:lnTo>
                    <a:lnTo>
                      <a:pt x="14554" y="11169"/>
                    </a:lnTo>
                    <a:lnTo>
                      <a:pt x="0" y="11169"/>
                    </a:lnTo>
                    <a:lnTo>
                      <a:pt x="0" y="0"/>
                    </a:lnTo>
                    <a:lnTo>
                      <a:pt x="47215" y="0"/>
                    </a:lnTo>
                    <a:cubicBezTo>
                      <a:pt x="66848" y="0"/>
                      <a:pt x="82764" y="14058"/>
                      <a:pt x="82764" y="32329"/>
                    </a:cubicBezTo>
                    <a:cubicBezTo>
                      <a:pt x="82764" y="47049"/>
                      <a:pt x="72773" y="59580"/>
                      <a:pt x="58568" y="64990"/>
                    </a:cubicBezTo>
                    <a:lnTo>
                      <a:pt x="83280" y="107310"/>
                    </a:lnTo>
                    <a:lnTo>
                      <a:pt x="98349" y="107310"/>
                    </a:lnTo>
                    <a:close/>
                    <a:moveTo>
                      <a:pt x="67878" y="32513"/>
                    </a:moveTo>
                    <a:cubicBezTo>
                      <a:pt x="67878" y="19320"/>
                      <a:pt x="58568" y="10856"/>
                      <a:pt x="45871" y="10856"/>
                    </a:cubicBezTo>
                    <a:lnTo>
                      <a:pt x="28778" y="10856"/>
                    </a:lnTo>
                    <a:lnTo>
                      <a:pt x="28778" y="57225"/>
                    </a:lnTo>
                    <a:lnTo>
                      <a:pt x="43848" y="57225"/>
                    </a:lnTo>
                    <a:cubicBezTo>
                      <a:pt x="58053" y="57206"/>
                      <a:pt x="67878" y="47730"/>
                      <a:pt x="67878" y="32513"/>
                    </a:cubicBezTo>
                    <a:close/>
                  </a:path>
                </a:pathLst>
              </a:custGeom>
              <a:grpFill/>
              <a:ln w="18384" cap="flat">
                <a:solidFill>
                  <a:schemeClr val="tx1"/>
                </a:solidFill>
                <a:prstDash val="solid"/>
                <a:miter/>
              </a:ln>
            </p:spPr>
            <p:txBody>
              <a:bodyPr rtlCol="0" anchor="ctr"/>
              <a:lstStyle/>
              <a:p>
                <a:endParaRPr lang="en-US"/>
              </a:p>
            </p:txBody>
          </p:sp>
          <p:sp>
            <p:nvSpPr>
              <p:cNvPr id="98" name="Freeform: Shape 307">
                <a:extLst>
                  <a:ext uri="{FF2B5EF4-FFF2-40B4-BE49-F238E27FC236}">
                    <a16:creationId xmlns:a16="http://schemas.microsoft.com/office/drawing/2014/main" id="{9F9F7042-D787-49B9-8E60-60909F984F51}"/>
                  </a:ext>
                </a:extLst>
              </p:cNvPr>
              <p:cNvSpPr/>
              <p:nvPr/>
            </p:nvSpPr>
            <p:spPr>
              <a:xfrm>
                <a:off x="9562623" y="4628039"/>
                <a:ext cx="43332" cy="118479"/>
              </a:xfrm>
              <a:custGeom>
                <a:avLst/>
                <a:gdLst>
                  <a:gd name="connsiteX0" fmla="*/ 28778 w 43332"/>
                  <a:gd name="connsiteY0" fmla="*/ 11169 h 118479"/>
                  <a:gd name="connsiteX1" fmla="*/ 28778 w 43332"/>
                  <a:gd name="connsiteY1" fmla="*/ 107310 h 118479"/>
                  <a:gd name="connsiteX2" fmla="*/ 43333 w 43332"/>
                  <a:gd name="connsiteY2" fmla="*/ 107310 h 118479"/>
                  <a:gd name="connsiteX3" fmla="*/ 43333 w 43332"/>
                  <a:gd name="connsiteY3" fmla="*/ 118479 h 118479"/>
                  <a:gd name="connsiteX4" fmla="*/ 0 w 43332"/>
                  <a:gd name="connsiteY4" fmla="*/ 118479 h 118479"/>
                  <a:gd name="connsiteX5" fmla="*/ 0 w 43332"/>
                  <a:gd name="connsiteY5" fmla="*/ 107310 h 118479"/>
                  <a:gd name="connsiteX6" fmla="*/ 14554 w 43332"/>
                  <a:gd name="connsiteY6" fmla="*/ 107310 h 118479"/>
                  <a:gd name="connsiteX7" fmla="*/ 14554 w 43332"/>
                  <a:gd name="connsiteY7" fmla="*/ 11169 h 118479"/>
                  <a:gd name="connsiteX8" fmla="*/ 0 w 43332"/>
                  <a:gd name="connsiteY8" fmla="*/ 11169 h 118479"/>
                  <a:gd name="connsiteX9" fmla="*/ 0 w 43332"/>
                  <a:gd name="connsiteY9" fmla="*/ 0 h 118479"/>
                  <a:gd name="connsiteX10" fmla="*/ 43333 w 43332"/>
                  <a:gd name="connsiteY10" fmla="*/ 0 h 118479"/>
                  <a:gd name="connsiteX11" fmla="*/ 43333 w 43332"/>
                  <a:gd name="connsiteY11" fmla="*/ 11169 h 118479"/>
                  <a:gd name="connsiteX12" fmla="*/ 28778 w 43332"/>
                  <a:gd name="connsiteY12"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332" h="118479">
                    <a:moveTo>
                      <a:pt x="28778" y="11169"/>
                    </a:moveTo>
                    <a:lnTo>
                      <a:pt x="28778" y="107310"/>
                    </a:lnTo>
                    <a:lnTo>
                      <a:pt x="43333" y="107310"/>
                    </a:lnTo>
                    <a:lnTo>
                      <a:pt x="43333" y="118479"/>
                    </a:lnTo>
                    <a:lnTo>
                      <a:pt x="0" y="118479"/>
                    </a:lnTo>
                    <a:lnTo>
                      <a:pt x="0" y="107310"/>
                    </a:lnTo>
                    <a:lnTo>
                      <a:pt x="14554" y="107310"/>
                    </a:lnTo>
                    <a:lnTo>
                      <a:pt x="14554" y="11169"/>
                    </a:lnTo>
                    <a:lnTo>
                      <a:pt x="0" y="11169"/>
                    </a:lnTo>
                    <a:lnTo>
                      <a:pt x="0" y="0"/>
                    </a:lnTo>
                    <a:lnTo>
                      <a:pt x="43333" y="0"/>
                    </a:lnTo>
                    <a:lnTo>
                      <a:pt x="43333" y="11169"/>
                    </a:lnTo>
                    <a:lnTo>
                      <a:pt x="28778" y="11169"/>
                    </a:lnTo>
                    <a:close/>
                  </a:path>
                </a:pathLst>
              </a:custGeom>
              <a:grpFill/>
              <a:ln w="18384" cap="flat">
                <a:solidFill>
                  <a:schemeClr val="tx1"/>
                </a:solidFill>
                <a:prstDash val="solid"/>
                <a:miter/>
              </a:ln>
            </p:spPr>
            <p:txBody>
              <a:bodyPr rtlCol="0" anchor="ctr"/>
              <a:lstStyle/>
              <a:p>
                <a:endParaRPr lang="en-US"/>
              </a:p>
            </p:txBody>
          </p:sp>
          <p:sp>
            <p:nvSpPr>
              <p:cNvPr id="99" name="Freeform: Shape 308">
                <a:extLst>
                  <a:ext uri="{FF2B5EF4-FFF2-40B4-BE49-F238E27FC236}">
                    <a16:creationId xmlns:a16="http://schemas.microsoft.com/office/drawing/2014/main" id="{02D0E0E7-D762-46C8-AE20-815EAF6178D5}"/>
                  </a:ext>
                </a:extLst>
              </p:cNvPr>
              <p:cNvSpPr/>
              <p:nvPr/>
            </p:nvSpPr>
            <p:spPr>
              <a:xfrm>
                <a:off x="9628275" y="4628039"/>
                <a:ext cx="92424" cy="118479"/>
              </a:xfrm>
              <a:custGeom>
                <a:avLst/>
                <a:gdLst>
                  <a:gd name="connsiteX0" fmla="*/ 92425 w 92424"/>
                  <a:gd name="connsiteY0" fmla="*/ 33176 h 118479"/>
                  <a:gd name="connsiteX1" fmla="*/ 79563 w 92424"/>
                  <a:gd name="connsiteY1" fmla="*/ 33176 h 118479"/>
                  <a:gd name="connsiteX2" fmla="*/ 79563 w 92424"/>
                  <a:gd name="connsiteY2" fmla="*/ 11169 h 118479"/>
                  <a:gd name="connsiteX3" fmla="*/ 53324 w 92424"/>
                  <a:gd name="connsiteY3" fmla="*/ 11169 h 118479"/>
                  <a:gd name="connsiteX4" fmla="*/ 53324 w 92424"/>
                  <a:gd name="connsiteY4" fmla="*/ 107310 h 118479"/>
                  <a:gd name="connsiteX5" fmla="*/ 68891 w 92424"/>
                  <a:gd name="connsiteY5" fmla="*/ 107310 h 118479"/>
                  <a:gd name="connsiteX6" fmla="*/ 68891 w 92424"/>
                  <a:gd name="connsiteY6" fmla="*/ 118479 h 118479"/>
                  <a:gd name="connsiteX7" fmla="*/ 23534 w 92424"/>
                  <a:gd name="connsiteY7" fmla="*/ 118479 h 118479"/>
                  <a:gd name="connsiteX8" fmla="*/ 23534 w 92424"/>
                  <a:gd name="connsiteY8" fmla="*/ 107310 h 118479"/>
                  <a:gd name="connsiteX9" fmla="*/ 39101 w 92424"/>
                  <a:gd name="connsiteY9" fmla="*/ 107310 h 118479"/>
                  <a:gd name="connsiteX10" fmla="*/ 39101 w 92424"/>
                  <a:gd name="connsiteY10" fmla="*/ 11169 h 118479"/>
                  <a:gd name="connsiteX11" fmla="*/ 12862 w 92424"/>
                  <a:gd name="connsiteY11" fmla="*/ 11169 h 118479"/>
                  <a:gd name="connsiteX12" fmla="*/ 12862 w 92424"/>
                  <a:gd name="connsiteY12" fmla="*/ 33176 h 118479"/>
                  <a:gd name="connsiteX13" fmla="*/ 0 w 92424"/>
                  <a:gd name="connsiteY13" fmla="*/ 33176 h 118479"/>
                  <a:gd name="connsiteX14" fmla="*/ 0 w 92424"/>
                  <a:gd name="connsiteY14" fmla="*/ 0 h 118479"/>
                  <a:gd name="connsiteX15" fmla="*/ 92406 w 92424"/>
                  <a:gd name="connsiteY15" fmla="*/ 0 h 118479"/>
                  <a:gd name="connsiteX16" fmla="*/ 92406 w 92424"/>
                  <a:gd name="connsiteY16" fmla="*/ 33176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2424" h="118479">
                    <a:moveTo>
                      <a:pt x="92425" y="33176"/>
                    </a:moveTo>
                    <a:lnTo>
                      <a:pt x="79563" y="33176"/>
                    </a:lnTo>
                    <a:lnTo>
                      <a:pt x="79563" y="11169"/>
                    </a:lnTo>
                    <a:lnTo>
                      <a:pt x="53324" y="11169"/>
                    </a:lnTo>
                    <a:lnTo>
                      <a:pt x="53324" y="107310"/>
                    </a:lnTo>
                    <a:lnTo>
                      <a:pt x="68891" y="107310"/>
                    </a:lnTo>
                    <a:lnTo>
                      <a:pt x="68891" y="118479"/>
                    </a:lnTo>
                    <a:lnTo>
                      <a:pt x="23534" y="118479"/>
                    </a:lnTo>
                    <a:lnTo>
                      <a:pt x="23534" y="107310"/>
                    </a:lnTo>
                    <a:lnTo>
                      <a:pt x="39101" y="107310"/>
                    </a:lnTo>
                    <a:lnTo>
                      <a:pt x="39101" y="11169"/>
                    </a:lnTo>
                    <a:lnTo>
                      <a:pt x="12862" y="11169"/>
                    </a:lnTo>
                    <a:lnTo>
                      <a:pt x="12862" y="33176"/>
                    </a:lnTo>
                    <a:lnTo>
                      <a:pt x="0" y="33176"/>
                    </a:lnTo>
                    <a:lnTo>
                      <a:pt x="0" y="0"/>
                    </a:lnTo>
                    <a:lnTo>
                      <a:pt x="92406" y="0"/>
                    </a:lnTo>
                    <a:lnTo>
                      <a:pt x="92406" y="33176"/>
                    </a:lnTo>
                    <a:close/>
                  </a:path>
                </a:pathLst>
              </a:custGeom>
              <a:grpFill/>
              <a:ln w="18384" cap="flat">
                <a:solidFill>
                  <a:schemeClr val="tx1"/>
                </a:solidFill>
                <a:prstDash val="solid"/>
                <a:miter/>
              </a:ln>
            </p:spPr>
            <p:txBody>
              <a:bodyPr rtlCol="0" anchor="ctr"/>
              <a:lstStyle/>
              <a:p>
                <a:endParaRPr lang="en-US"/>
              </a:p>
            </p:txBody>
          </p:sp>
          <p:sp>
            <p:nvSpPr>
              <p:cNvPr id="100" name="Freeform: Shape 309">
                <a:extLst>
                  <a:ext uri="{FF2B5EF4-FFF2-40B4-BE49-F238E27FC236}">
                    <a16:creationId xmlns:a16="http://schemas.microsoft.com/office/drawing/2014/main" id="{4AA874B4-7B65-4E91-8A91-39ABBD62A0A7}"/>
                  </a:ext>
                </a:extLst>
              </p:cNvPr>
              <p:cNvSpPr/>
              <p:nvPr/>
            </p:nvSpPr>
            <p:spPr>
              <a:xfrm>
                <a:off x="9736285" y="4628057"/>
                <a:ext cx="106960" cy="118479"/>
              </a:xfrm>
              <a:custGeom>
                <a:avLst/>
                <a:gdLst>
                  <a:gd name="connsiteX0" fmla="*/ 61089 w 106960"/>
                  <a:gd name="connsiteY0" fmla="*/ 67529 h 118479"/>
                  <a:gd name="connsiteX1" fmla="*/ 61089 w 106960"/>
                  <a:gd name="connsiteY1" fmla="*/ 107310 h 118479"/>
                  <a:gd name="connsiteX2" fmla="*/ 76821 w 106960"/>
                  <a:gd name="connsiteY2" fmla="*/ 107310 h 118479"/>
                  <a:gd name="connsiteX3" fmla="*/ 76821 w 106960"/>
                  <a:gd name="connsiteY3" fmla="*/ 118479 h 118479"/>
                  <a:gd name="connsiteX4" fmla="*/ 31134 w 106960"/>
                  <a:gd name="connsiteY4" fmla="*/ 118479 h 118479"/>
                  <a:gd name="connsiteX5" fmla="*/ 31134 w 106960"/>
                  <a:gd name="connsiteY5" fmla="*/ 107292 h 118479"/>
                  <a:gd name="connsiteX6" fmla="*/ 46865 w 106960"/>
                  <a:gd name="connsiteY6" fmla="*/ 107292 h 118479"/>
                  <a:gd name="connsiteX7" fmla="*/ 46865 w 106960"/>
                  <a:gd name="connsiteY7" fmla="*/ 67860 h 118479"/>
                  <a:gd name="connsiteX8" fmla="*/ 13028 w 106960"/>
                  <a:gd name="connsiteY8" fmla="*/ 11169 h 118479"/>
                  <a:gd name="connsiteX9" fmla="*/ 0 w 106960"/>
                  <a:gd name="connsiteY9" fmla="*/ 11169 h 118479"/>
                  <a:gd name="connsiteX10" fmla="*/ 0 w 106960"/>
                  <a:gd name="connsiteY10" fmla="*/ 0 h 118479"/>
                  <a:gd name="connsiteX11" fmla="*/ 41805 w 106960"/>
                  <a:gd name="connsiteY11" fmla="*/ 0 h 118479"/>
                  <a:gd name="connsiteX12" fmla="*/ 41805 w 106960"/>
                  <a:gd name="connsiteY12" fmla="*/ 10838 h 118479"/>
                  <a:gd name="connsiteX13" fmla="*/ 28613 w 106960"/>
                  <a:gd name="connsiteY13" fmla="*/ 10838 h 118479"/>
                  <a:gd name="connsiteX14" fmla="*/ 54851 w 106960"/>
                  <a:gd name="connsiteY14" fmla="*/ 54501 h 118479"/>
                  <a:gd name="connsiteX15" fmla="*/ 80410 w 106960"/>
                  <a:gd name="connsiteY15" fmla="*/ 10838 h 118479"/>
                  <a:gd name="connsiteX16" fmla="*/ 67363 w 106960"/>
                  <a:gd name="connsiteY16" fmla="*/ 10838 h 118479"/>
                  <a:gd name="connsiteX17" fmla="*/ 67363 w 106960"/>
                  <a:gd name="connsiteY17" fmla="*/ 0 h 118479"/>
                  <a:gd name="connsiteX18" fmla="*/ 106961 w 106960"/>
                  <a:gd name="connsiteY18" fmla="*/ 0 h 118479"/>
                  <a:gd name="connsiteX19" fmla="*/ 106961 w 106960"/>
                  <a:gd name="connsiteY19" fmla="*/ 11169 h 118479"/>
                  <a:gd name="connsiteX20" fmla="*/ 93933 w 106960"/>
                  <a:gd name="connsiteY20" fmla="*/ 11169 h 118479"/>
                  <a:gd name="connsiteX21" fmla="*/ 61089 w 106960"/>
                  <a:gd name="connsiteY21" fmla="*/ 6752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6960" h="118479">
                    <a:moveTo>
                      <a:pt x="61089" y="67529"/>
                    </a:moveTo>
                    <a:lnTo>
                      <a:pt x="61089" y="107310"/>
                    </a:lnTo>
                    <a:lnTo>
                      <a:pt x="76821" y="107310"/>
                    </a:lnTo>
                    <a:lnTo>
                      <a:pt x="76821" y="118479"/>
                    </a:lnTo>
                    <a:lnTo>
                      <a:pt x="31134" y="118479"/>
                    </a:lnTo>
                    <a:lnTo>
                      <a:pt x="31134" y="107292"/>
                    </a:lnTo>
                    <a:lnTo>
                      <a:pt x="46865" y="107292"/>
                    </a:lnTo>
                    <a:lnTo>
                      <a:pt x="46865" y="67860"/>
                    </a:lnTo>
                    <a:lnTo>
                      <a:pt x="13028" y="11169"/>
                    </a:lnTo>
                    <a:lnTo>
                      <a:pt x="0" y="11169"/>
                    </a:lnTo>
                    <a:lnTo>
                      <a:pt x="0" y="0"/>
                    </a:lnTo>
                    <a:lnTo>
                      <a:pt x="41805" y="0"/>
                    </a:lnTo>
                    <a:lnTo>
                      <a:pt x="41805" y="10838"/>
                    </a:lnTo>
                    <a:lnTo>
                      <a:pt x="28613" y="10838"/>
                    </a:lnTo>
                    <a:lnTo>
                      <a:pt x="54851" y="54501"/>
                    </a:lnTo>
                    <a:lnTo>
                      <a:pt x="80410" y="10838"/>
                    </a:lnTo>
                    <a:lnTo>
                      <a:pt x="67363" y="10838"/>
                    </a:lnTo>
                    <a:lnTo>
                      <a:pt x="67363" y="0"/>
                    </a:lnTo>
                    <a:lnTo>
                      <a:pt x="106961" y="0"/>
                    </a:lnTo>
                    <a:lnTo>
                      <a:pt x="106961" y="11169"/>
                    </a:lnTo>
                    <a:lnTo>
                      <a:pt x="93933" y="11169"/>
                    </a:lnTo>
                    <a:lnTo>
                      <a:pt x="61089" y="67529"/>
                    </a:lnTo>
                    <a:close/>
                  </a:path>
                </a:pathLst>
              </a:custGeom>
              <a:grpFill/>
              <a:ln w="18384" cap="flat">
                <a:solidFill>
                  <a:schemeClr val="tx1"/>
                </a:solidFill>
                <a:prstDash val="solid"/>
                <a:miter/>
              </a:ln>
            </p:spPr>
            <p:txBody>
              <a:bodyPr rtlCol="0" anchor="ctr"/>
              <a:lstStyle/>
              <a:p>
                <a:endParaRPr lang="en-US"/>
              </a:p>
            </p:txBody>
          </p:sp>
        </p:grpSp>
        <p:sp>
          <p:nvSpPr>
            <p:cNvPr id="79" name="Freeform: Shape 310">
              <a:extLst>
                <a:ext uri="{FF2B5EF4-FFF2-40B4-BE49-F238E27FC236}">
                  <a16:creationId xmlns:a16="http://schemas.microsoft.com/office/drawing/2014/main" id="{81BA6C55-F0AB-44D7-BADA-4CD282701600}"/>
                </a:ext>
              </a:extLst>
            </p:cNvPr>
            <p:cNvSpPr/>
            <p:nvPr/>
          </p:nvSpPr>
          <p:spPr>
            <a:xfrm>
              <a:off x="8940953" y="4442988"/>
              <a:ext cx="722154" cy="11279"/>
            </a:xfrm>
            <a:custGeom>
              <a:avLst/>
              <a:gdLst>
                <a:gd name="connsiteX0" fmla="*/ 0 w 722154"/>
                <a:gd name="connsiteY0" fmla="*/ 0 h 11279"/>
                <a:gd name="connsiteX1" fmla="*/ 722154 w 722154"/>
                <a:gd name="connsiteY1" fmla="*/ 0 h 11279"/>
                <a:gd name="connsiteX2" fmla="*/ 722154 w 722154"/>
                <a:gd name="connsiteY2" fmla="*/ 11279 h 11279"/>
                <a:gd name="connsiteX3" fmla="*/ 0 w 722154"/>
                <a:gd name="connsiteY3" fmla="*/ 11279 h 11279"/>
              </a:gdLst>
              <a:ahLst/>
              <a:cxnLst>
                <a:cxn ang="0">
                  <a:pos x="connsiteX0" y="connsiteY0"/>
                </a:cxn>
                <a:cxn ang="0">
                  <a:pos x="connsiteX1" y="connsiteY1"/>
                </a:cxn>
                <a:cxn ang="0">
                  <a:pos x="connsiteX2" y="connsiteY2"/>
                </a:cxn>
                <a:cxn ang="0">
                  <a:pos x="connsiteX3" y="connsiteY3"/>
                </a:cxn>
              </a:cxnLst>
              <a:rect l="l" t="t" r="r" b="b"/>
              <a:pathLst>
                <a:path w="722154" h="11279">
                  <a:moveTo>
                    <a:pt x="0" y="0"/>
                  </a:moveTo>
                  <a:lnTo>
                    <a:pt x="722154" y="0"/>
                  </a:lnTo>
                  <a:lnTo>
                    <a:pt x="722154" y="11279"/>
                  </a:lnTo>
                  <a:lnTo>
                    <a:pt x="0" y="11279"/>
                  </a:lnTo>
                  <a:close/>
                </a:path>
              </a:pathLst>
            </a:custGeom>
            <a:grpFill/>
            <a:ln w="18384" cap="flat">
              <a:solidFill>
                <a:schemeClr val="tx1"/>
              </a:solidFill>
              <a:prstDash val="solid"/>
              <a:miter/>
            </a:ln>
          </p:spPr>
          <p:txBody>
            <a:bodyPr rtlCol="0" anchor="ctr"/>
            <a:lstStyle/>
            <a:p>
              <a:endParaRPr lang="en-US"/>
            </a:p>
          </p:txBody>
        </p:sp>
        <p:sp>
          <p:nvSpPr>
            <p:cNvPr id="80" name="Freeform: Shape 311">
              <a:extLst>
                <a:ext uri="{FF2B5EF4-FFF2-40B4-BE49-F238E27FC236}">
                  <a16:creationId xmlns:a16="http://schemas.microsoft.com/office/drawing/2014/main" id="{D5EF7098-A82A-427F-8BAE-0ACF2BFCF732}"/>
                </a:ext>
              </a:extLst>
            </p:cNvPr>
            <p:cNvSpPr/>
            <p:nvPr/>
          </p:nvSpPr>
          <p:spPr>
            <a:xfrm>
              <a:off x="9077445" y="3713584"/>
              <a:ext cx="169521" cy="169521"/>
            </a:xfrm>
            <a:custGeom>
              <a:avLst/>
              <a:gdLst>
                <a:gd name="connsiteX0" fmla="*/ 84752 w 169521"/>
                <a:gd name="connsiteY0" fmla="*/ 169521 h 169521"/>
                <a:gd name="connsiteX1" fmla="*/ 0 w 169521"/>
                <a:gd name="connsiteY1" fmla="*/ 84752 h 169521"/>
                <a:gd name="connsiteX2" fmla="*/ 84752 w 169521"/>
                <a:gd name="connsiteY2" fmla="*/ 0 h 169521"/>
                <a:gd name="connsiteX3" fmla="*/ 169522 w 169521"/>
                <a:gd name="connsiteY3" fmla="*/ 84770 h 169521"/>
                <a:gd name="connsiteX4" fmla="*/ 84752 w 169521"/>
                <a:gd name="connsiteY4" fmla="*/ 169521 h 169521"/>
                <a:gd name="connsiteX5" fmla="*/ 84752 w 169521"/>
                <a:gd name="connsiteY5" fmla="*/ 11279 h 169521"/>
                <a:gd name="connsiteX6" fmla="*/ 11279 w 169521"/>
                <a:gd name="connsiteY6" fmla="*/ 84752 h 169521"/>
                <a:gd name="connsiteX7" fmla="*/ 84752 w 169521"/>
                <a:gd name="connsiteY7" fmla="*/ 158224 h 169521"/>
                <a:gd name="connsiteX8" fmla="*/ 158224 w 169521"/>
                <a:gd name="connsiteY8" fmla="*/ 84752 h 169521"/>
                <a:gd name="connsiteX9" fmla="*/ 84752 w 169521"/>
                <a:gd name="connsiteY9" fmla="*/ 11279 h 169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521" h="169521">
                  <a:moveTo>
                    <a:pt x="84752" y="169521"/>
                  </a:moveTo>
                  <a:cubicBezTo>
                    <a:pt x="38015" y="169521"/>
                    <a:pt x="0" y="131507"/>
                    <a:pt x="0" y="84752"/>
                  </a:cubicBezTo>
                  <a:cubicBezTo>
                    <a:pt x="0" y="37997"/>
                    <a:pt x="38015" y="0"/>
                    <a:pt x="84752" y="0"/>
                  </a:cubicBezTo>
                  <a:cubicBezTo>
                    <a:pt x="131488" y="0"/>
                    <a:pt x="169522" y="38015"/>
                    <a:pt x="169522" y="84770"/>
                  </a:cubicBezTo>
                  <a:cubicBezTo>
                    <a:pt x="169522" y="131525"/>
                    <a:pt x="131488" y="169521"/>
                    <a:pt x="84752" y="169521"/>
                  </a:cubicBezTo>
                  <a:close/>
                  <a:moveTo>
                    <a:pt x="84752" y="11279"/>
                  </a:moveTo>
                  <a:cubicBezTo>
                    <a:pt x="44235" y="11279"/>
                    <a:pt x="11279" y="44234"/>
                    <a:pt x="11279" y="84752"/>
                  </a:cubicBezTo>
                  <a:cubicBezTo>
                    <a:pt x="11279" y="125269"/>
                    <a:pt x="44235" y="158224"/>
                    <a:pt x="84752" y="158224"/>
                  </a:cubicBezTo>
                  <a:cubicBezTo>
                    <a:pt x="125269" y="158224"/>
                    <a:pt x="158224" y="125269"/>
                    <a:pt x="158224" y="84752"/>
                  </a:cubicBezTo>
                  <a:cubicBezTo>
                    <a:pt x="158224" y="44234"/>
                    <a:pt x="125269" y="11279"/>
                    <a:pt x="84752" y="11279"/>
                  </a:cubicBezTo>
                  <a:close/>
                </a:path>
              </a:pathLst>
            </a:custGeom>
            <a:grpFill/>
            <a:ln w="18384" cap="flat">
              <a:solidFill>
                <a:schemeClr val="tx1"/>
              </a:solidFill>
              <a:prstDash val="solid"/>
              <a:miter/>
            </a:ln>
          </p:spPr>
          <p:txBody>
            <a:bodyPr rtlCol="0" anchor="ctr"/>
            <a:lstStyle/>
            <a:p>
              <a:endParaRPr lang="en-US"/>
            </a:p>
          </p:txBody>
        </p:sp>
        <p:sp>
          <p:nvSpPr>
            <p:cNvPr id="81" name="Freeform: Shape 312">
              <a:extLst>
                <a:ext uri="{FF2B5EF4-FFF2-40B4-BE49-F238E27FC236}">
                  <a16:creationId xmlns:a16="http://schemas.microsoft.com/office/drawing/2014/main" id="{24DF04B6-05E3-41E2-A22A-34E6B1FD7288}"/>
                </a:ext>
              </a:extLst>
            </p:cNvPr>
            <p:cNvSpPr/>
            <p:nvPr/>
          </p:nvSpPr>
          <p:spPr>
            <a:xfrm>
              <a:off x="9347856" y="3713584"/>
              <a:ext cx="169521" cy="169521"/>
            </a:xfrm>
            <a:custGeom>
              <a:avLst/>
              <a:gdLst>
                <a:gd name="connsiteX0" fmla="*/ 84770 w 169521"/>
                <a:gd name="connsiteY0" fmla="*/ 169521 h 169521"/>
                <a:gd name="connsiteX1" fmla="*/ 0 w 169521"/>
                <a:gd name="connsiteY1" fmla="*/ 84752 h 169521"/>
                <a:gd name="connsiteX2" fmla="*/ 84770 w 169521"/>
                <a:gd name="connsiteY2" fmla="*/ 0 h 169521"/>
                <a:gd name="connsiteX3" fmla="*/ 169521 w 169521"/>
                <a:gd name="connsiteY3" fmla="*/ 84770 h 169521"/>
                <a:gd name="connsiteX4" fmla="*/ 84770 w 169521"/>
                <a:gd name="connsiteY4" fmla="*/ 169521 h 169521"/>
                <a:gd name="connsiteX5" fmla="*/ 84770 w 169521"/>
                <a:gd name="connsiteY5" fmla="*/ 11279 h 169521"/>
                <a:gd name="connsiteX6" fmla="*/ 11297 w 169521"/>
                <a:gd name="connsiteY6" fmla="*/ 84752 h 169521"/>
                <a:gd name="connsiteX7" fmla="*/ 84770 w 169521"/>
                <a:gd name="connsiteY7" fmla="*/ 158224 h 169521"/>
                <a:gd name="connsiteX8" fmla="*/ 158242 w 169521"/>
                <a:gd name="connsiteY8" fmla="*/ 84752 h 169521"/>
                <a:gd name="connsiteX9" fmla="*/ 84770 w 169521"/>
                <a:gd name="connsiteY9" fmla="*/ 11279 h 169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521" h="169521">
                  <a:moveTo>
                    <a:pt x="84770" y="169521"/>
                  </a:moveTo>
                  <a:cubicBezTo>
                    <a:pt x="38033" y="169521"/>
                    <a:pt x="0" y="131507"/>
                    <a:pt x="0" y="84752"/>
                  </a:cubicBezTo>
                  <a:cubicBezTo>
                    <a:pt x="0" y="37997"/>
                    <a:pt x="38033" y="0"/>
                    <a:pt x="84770" y="0"/>
                  </a:cubicBezTo>
                  <a:cubicBezTo>
                    <a:pt x="131507" y="0"/>
                    <a:pt x="169521" y="38015"/>
                    <a:pt x="169521" y="84770"/>
                  </a:cubicBezTo>
                  <a:cubicBezTo>
                    <a:pt x="169521" y="131525"/>
                    <a:pt x="131507" y="169521"/>
                    <a:pt x="84770" y="169521"/>
                  </a:cubicBezTo>
                  <a:close/>
                  <a:moveTo>
                    <a:pt x="84770" y="11279"/>
                  </a:moveTo>
                  <a:cubicBezTo>
                    <a:pt x="44253" y="11279"/>
                    <a:pt x="11297" y="44234"/>
                    <a:pt x="11297" y="84752"/>
                  </a:cubicBezTo>
                  <a:cubicBezTo>
                    <a:pt x="11297" y="125269"/>
                    <a:pt x="44253" y="158224"/>
                    <a:pt x="84770" y="158224"/>
                  </a:cubicBezTo>
                  <a:cubicBezTo>
                    <a:pt x="125287" y="158224"/>
                    <a:pt x="158242" y="125269"/>
                    <a:pt x="158242" y="84752"/>
                  </a:cubicBezTo>
                  <a:cubicBezTo>
                    <a:pt x="158242" y="44234"/>
                    <a:pt x="125269" y="11279"/>
                    <a:pt x="84770" y="11279"/>
                  </a:cubicBezTo>
                  <a:close/>
                </a:path>
              </a:pathLst>
            </a:custGeom>
            <a:grpFill/>
            <a:ln w="18384" cap="flat">
              <a:solidFill>
                <a:schemeClr val="tx1"/>
              </a:solidFill>
              <a:prstDash val="solid"/>
              <a:miter/>
            </a:ln>
          </p:spPr>
          <p:txBody>
            <a:bodyPr rtlCol="0" anchor="ctr"/>
            <a:lstStyle/>
            <a:p>
              <a:endParaRPr lang="en-US"/>
            </a:p>
          </p:txBody>
        </p:sp>
        <p:sp>
          <p:nvSpPr>
            <p:cNvPr id="82" name="Freeform: Shape 313">
              <a:extLst>
                <a:ext uri="{FF2B5EF4-FFF2-40B4-BE49-F238E27FC236}">
                  <a16:creationId xmlns:a16="http://schemas.microsoft.com/office/drawing/2014/main" id="{7983640E-2B01-4361-872B-10E6149EB896}"/>
                </a:ext>
              </a:extLst>
            </p:cNvPr>
            <p:cNvSpPr/>
            <p:nvPr/>
          </p:nvSpPr>
          <p:spPr>
            <a:xfrm>
              <a:off x="9394887" y="3809044"/>
              <a:ext cx="75477" cy="29863"/>
            </a:xfrm>
            <a:custGeom>
              <a:avLst/>
              <a:gdLst>
                <a:gd name="connsiteX0" fmla="*/ 37739 w 75477"/>
                <a:gd name="connsiteY0" fmla="*/ 29864 h 29863"/>
                <a:gd name="connsiteX1" fmla="*/ 0 w 75477"/>
                <a:gd name="connsiteY1" fmla="*/ 4140 h 29863"/>
                <a:gd name="connsiteX2" fmla="*/ 10506 w 75477"/>
                <a:gd name="connsiteY2" fmla="*/ 0 h 29863"/>
                <a:gd name="connsiteX3" fmla="*/ 37739 w 75477"/>
                <a:gd name="connsiteY3" fmla="*/ 18584 h 29863"/>
                <a:gd name="connsiteX4" fmla="*/ 64971 w 75477"/>
                <a:gd name="connsiteY4" fmla="*/ 0 h 29863"/>
                <a:gd name="connsiteX5" fmla="*/ 75478 w 75477"/>
                <a:gd name="connsiteY5" fmla="*/ 4140 h 29863"/>
                <a:gd name="connsiteX6" fmla="*/ 37739 w 75477"/>
                <a:gd name="connsiteY6" fmla="*/ 29864 h 29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77" h="29863">
                  <a:moveTo>
                    <a:pt x="37739" y="29864"/>
                  </a:moveTo>
                  <a:cubicBezTo>
                    <a:pt x="20976" y="29864"/>
                    <a:pt x="6164" y="19762"/>
                    <a:pt x="0" y="4140"/>
                  </a:cubicBezTo>
                  <a:lnTo>
                    <a:pt x="10506" y="0"/>
                  </a:lnTo>
                  <a:cubicBezTo>
                    <a:pt x="14941" y="11279"/>
                    <a:pt x="25632" y="18584"/>
                    <a:pt x="37739" y="18584"/>
                  </a:cubicBezTo>
                  <a:cubicBezTo>
                    <a:pt x="49846" y="18584"/>
                    <a:pt x="60518" y="11298"/>
                    <a:pt x="64971" y="0"/>
                  </a:cubicBezTo>
                  <a:lnTo>
                    <a:pt x="75478" y="4140"/>
                  </a:lnTo>
                  <a:cubicBezTo>
                    <a:pt x="69314" y="19762"/>
                    <a:pt x="54502" y="29864"/>
                    <a:pt x="37739" y="29864"/>
                  </a:cubicBezTo>
                  <a:close/>
                </a:path>
              </a:pathLst>
            </a:custGeom>
            <a:grpFill/>
            <a:ln w="18384" cap="flat">
              <a:solidFill>
                <a:schemeClr val="tx1"/>
              </a:solidFill>
              <a:prstDash val="solid"/>
              <a:miter/>
            </a:ln>
          </p:spPr>
          <p:txBody>
            <a:bodyPr rtlCol="0" anchor="ctr"/>
            <a:lstStyle/>
            <a:p>
              <a:endParaRPr lang="en-US"/>
            </a:p>
          </p:txBody>
        </p:sp>
        <p:sp>
          <p:nvSpPr>
            <p:cNvPr id="83" name="Freeform: Shape 314">
              <a:extLst>
                <a:ext uri="{FF2B5EF4-FFF2-40B4-BE49-F238E27FC236}">
                  <a16:creationId xmlns:a16="http://schemas.microsoft.com/office/drawing/2014/main" id="{5159BB93-187D-4EE5-97AA-EEACE4C189AB}"/>
                </a:ext>
              </a:extLst>
            </p:cNvPr>
            <p:cNvSpPr/>
            <p:nvPr/>
          </p:nvSpPr>
          <p:spPr>
            <a:xfrm>
              <a:off x="9124458" y="3809044"/>
              <a:ext cx="75477" cy="29863"/>
            </a:xfrm>
            <a:custGeom>
              <a:avLst/>
              <a:gdLst>
                <a:gd name="connsiteX0" fmla="*/ 37739 w 75477"/>
                <a:gd name="connsiteY0" fmla="*/ 29864 h 29863"/>
                <a:gd name="connsiteX1" fmla="*/ 0 w 75477"/>
                <a:gd name="connsiteY1" fmla="*/ 4140 h 29863"/>
                <a:gd name="connsiteX2" fmla="*/ 10506 w 75477"/>
                <a:gd name="connsiteY2" fmla="*/ 0 h 29863"/>
                <a:gd name="connsiteX3" fmla="*/ 37739 w 75477"/>
                <a:gd name="connsiteY3" fmla="*/ 18584 h 29863"/>
                <a:gd name="connsiteX4" fmla="*/ 64971 w 75477"/>
                <a:gd name="connsiteY4" fmla="*/ 0 h 29863"/>
                <a:gd name="connsiteX5" fmla="*/ 75478 w 75477"/>
                <a:gd name="connsiteY5" fmla="*/ 4140 h 29863"/>
                <a:gd name="connsiteX6" fmla="*/ 37739 w 75477"/>
                <a:gd name="connsiteY6" fmla="*/ 29864 h 29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77" h="29863">
                  <a:moveTo>
                    <a:pt x="37739" y="29864"/>
                  </a:moveTo>
                  <a:cubicBezTo>
                    <a:pt x="20976" y="29864"/>
                    <a:pt x="6164" y="19762"/>
                    <a:pt x="0" y="4140"/>
                  </a:cubicBezTo>
                  <a:lnTo>
                    <a:pt x="10506" y="0"/>
                  </a:lnTo>
                  <a:cubicBezTo>
                    <a:pt x="14941" y="11279"/>
                    <a:pt x="25631" y="18584"/>
                    <a:pt x="37739" y="18584"/>
                  </a:cubicBezTo>
                  <a:cubicBezTo>
                    <a:pt x="49846" y="18584"/>
                    <a:pt x="60536" y="11298"/>
                    <a:pt x="64971" y="0"/>
                  </a:cubicBezTo>
                  <a:lnTo>
                    <a:pt x="75478" y="4140"/>
                  </a:lnTo>
                  <a:cubicBezTo>
                    <a:pt x="69314" y="19762"/>
                    <a:pt x="54520" y="29864"/>
                    <a:pt x="37739" y="29864"/>
                  </a:cubicBezTo>
                  <a:close/>
                </a:path>
              </a:pathLst>
            </a:custGeom>
            <a:grpFill/>
            <a:ln w="18384" cap="flat">
              <a:solidFill>
                <a:schemeClr val="tx1"/>
              </a:solidFill>
              <a:prstDash val="solid"/>
              <a:miter/>
            </a:ln>
          </p:spPr>
          <p:txBody>
            <a:bodyPr rtlCol="0" anchor="ctr"/>
            <a:lstStyle/>
            <a:p>
              <a:endParaRPr lang="en-US"/>
            </a:p>
          </p:txBody>
        </p:sp>
        <p:sp>
          <p:nvSpPr>
            <p:cNvPr id="84" name="Freeform: Shape 315">
              <a:extLst>
                <a:ext uri="{FF2B5EF4-FFF2-40B4-BE49-F238E27FC236}">
                  <a16:creationId xmlns:a16="http://schemas.microsoft.com/office/drawing/2014/main" id="{183DAC5C-F2AB-4404-86D3-503B39B73E53}"/>
                </a:ext>
              </a:extLst>
            </p:cNvPr>
            <p:cNvSpPr/>
            <p:nvPr/>
          </p:nvSpPr>
          <p:spPr>
            <a:xfrm>
              <a:off x="9137099" y="4098020"/>
              <a:ext cx="337074" cy="356265"/>
            </a:xfrm>
            <a:custGeom>
              <a:avLst/>
              <a:gdLst>
                <a:gd name="connsiteX0" fmla="*/ 252562 w 337074"/>
                <a:gd name="connsiteY0" fmla="*/ 356266 h 356265"/>
                <a:gd name="connsiteX1" fmla="*/ 184867 w 337074"/>
                <a:gd name="connsiteY1" fmla="*/ 356266 h 356265"/>
                <a:gd name="connsiteX2" fmla="*/ 184867 w 337074"/>
                <a:gd name="connsiteY2" fmla="*/ 215228 h 356265"/>
                <a:gd name="connsiteX3" fmla="*/ 151066 w 337074"/>
                <a:gd name="connsiteY3" fmla="*/ 215228 h 356265"/>
                <a:gd name="connsiteX4" fmla="*/ 151029 w 337074"/>
                <a:gd name="connsiteY4" fmla="*/ 356266 h 356265"/>
                <a:gd name="connsiteX5" fmla="*/ 77686 w 337074"/>
                <a:gd name="connsiteY5" fmla="*/ 356266 h 356265"/>
                <a:gd name="connsiteX6" fmla="*/ 77686 w 337074"/>
                <a:gd name="connsiteY6" fmla="*/ 131249 h 356265"/>
                <a:gd name="connsiteX7" fmla="*/ 77778 w 337074"/>
                <a:gd name="connsiteY7" fmla="*/ 130090 h 356265"/>
                <a:gd name="connsiteX8" fmla="*/ 0 w 337074"/>
                <a:gd name="connsiteY8" fmla="*/ 44105 h 356265"/>
                <a:gd name="connsiteX9" fmla="*/ 48246 w 337074"/>
                <a:gd name="connsiteY9" fmla="*/ 55 h 356265"/>
                <a:gd name="connsiteX10" fmla="*/ 96160 w 337074"/>
                <a:gd name="connsiteY10" fmla="*/ 53379 h 356265"/>
                <a:gd name="connsiteX11" fmla="*/ 104219 w 337074"/>
                <a:gd name="connsiteY11" fmla="*/ 61254 h 356265"/>
                <a:gd name="connsiteX12" fmla="*/ 169098 w 337074"/>
                <a:gd name="connsiteY12" fmla="*/ 85966 h 356265"/>
                <a:gd name="connsiteX13" fmla="*/ 241890 w 337074"/>
                <a:gd name="connsiteY13" fmla="*/ 53379 h 356265"/>
                <a:gd name="connsiteX14" fmla="*/ 289510 w 337074"/>
                <a:gd name="connsiteY14" fmla="*/ 0 h 356265"/>
                <a:gd name="connsiteX15" fmla="*/ 337074 w 337074"/>
                <a:gd name="connsiteY15" fmla="*/ 44234 h 356265"/>
                <a:gd name="connsiteX16" fmla="*/ 252562 w 337074"/>
                <a:gd name="connsiteY16" fmla="*/ 134322 h 356265"/>
                <a:gd name="connsiteX17" fmla="*/ 252562 w 337074"/>
                <a:gd name="connsiteY17" fmla="*/ 356266 h 356265"/>
                <a:gd name="connsiteX18" fmla="*/ 196147 w 337074"/>
                <a:gd name="connsiteY18" fmla="*/ 344968 h 356265"/>
                <a:gd name="connsiteX19" fmla="*/ 241283 w 337074"/>
                <a:gd name="connsiteY19" fmla="*/ 344968 h 356265"/>
                <a:gd name="connsiteX20" fmla="*/ 241283 w 337074"/>
                <a:gd name="connsiteY20" fmla="*/ 131231 h 356265"/>
                <a:gd name="connsiteX21" fmla="*/ 244963 w 337074"/>
                <a:gd name="connsiteY21" fmla="*/ 125931 h 356265"/>
                <a:gd name="connsiteX22" fmla="*/ 321084 w 337074"/>
                <a:gd name="connsiteY22" fmla="*/ 44786 h 356265"/>
                <a:gd name="connsiteX23" fmla="*/ 290246 w 337074"/>
                <a:gd name="connsiteY23" fmla="*/ 16119 h 356265"/>
                <a:gd name="connsiteX24" fmla="*/ 250298 w 337074"/>
                <a:gd name="connsiteY24" fmla="*/ 60905 h 356265"/>
                <a:gd name="connsiteX25" fmla="*/ 169098 w 337074"/>
                <a:gd name="connsiteY25" fmla="*/ 97264 h 356265"/>
                <a:gd name="connsiteX26" fmla="*/ 96712 w 337074"/>
                <a:gd name="connsiteY26" fmla="*/ 69682 h 356265"/>
                <a:gd name="connsiteX27" fmla="*/ 87751 w 337074"/>
                <a:gd name="connsiteY27" fmla="*/ 60905 h 356265"/>
                <a:gd name="connsiteX28" fmla="*/ 47436 w 337074"/>
                <a:gd name="connsiteY28" fmla="*/ 16063 h 356265"/>
                <a:gd name="connsiteX29" fmla="*/ 15880 w 337074"/>
                <a:gd name="connsiteY29" fmla="*/ 44878 h 356265"/>
                <a:gd name="connsiteX30" fmla="*/ 92609 w 337074"/>
                <a:gd name="connsiteY30" fmla="*/ 129685 h 356265"/>
                <a:gd name="connsiteX31" fmla="*/ 91321 w 337074"/>
                <a:gd name="connsiteY31" fmla="*/ 132960 h 356265"/>
                <a:gd name="connsiteX32" fmla="*/ 88947 w 337074"/>
                <a:gd name="connsiteY32" fmla="*/ 135739 h 356265"/>
                <a:gd name="connsiteX33" fmla="*/ 88947 w 337074"/>
                <a:gd name="connsiteY33" fmla="*/ 344986 h 356265"/>
                <a:gd name="connsiteX34" fmla="*/ 139731 w 337074"/>
                <a:gd name="connsiteY34" fmla="*/ 344986 h 356265"/>
                <a:gd name="connsiteX35" fmla="*/ 139731 w 337074"/>
                <a:gd name="connsiteY35" fmla="*/ 211676 h 356265"/>
                <a:gd name="connsiteX36" fmla="*/ 146061 w 337074"/>
                <a:gd name="connsiteY36" fmla="*/ 203948 h 356265"/>
                <a:gd name="connsiteX37" fmla="*/ 195613 w 337074"/>
                <a:gd name="connsiteY37" fmla="*/ 203948 h 356265"/>
                <a:gd name="connsiteX38" fmla="*/ 197159 w 337074"/>
                <a:gd name="connsiteY38" fmla="*/ 207242 h 356265"/>
                <a:gd name="connsiteX39" fmla="*/ 196147 w 337074"/>
                <a:gd name="connsiteY39" fmla="*/ 213590 h 356265"/>
                <a:gd name="connsiteX40" fmla="*/ 196147 w 337074"/>
                <a:gd name="connsiteY40" fmla="*/ 344968 h 35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37074" h="356265">
                  <a:moveTo>
                    <a:pt x="252562" y="356266"/>
                  </a:moveTo>
                  <a:lnTo>
                    <a:pt x="184867" y="356266"/>
                  </a:lnTo>
                  <a:lnTo>
                    <a:pt x="184867" y="215228"/>
                  </a:lnTo>
                  <a:lnTo>
                    <a:pt x="151066" y="215228"/>
                  </a:lnTo>
                  <a:lnTo>
                    <a:pt x="151029" y="356266"/>
                  </a:lnTo>
                  <a:lnTo>
                    <a:pt x="77686" y="356266"/>
                  </a:lnTo>
                  <a:lnTo>
                    <a:pt x="77686" y="131249"/>
                  </a:lnTo>
                  <a:cubicBezTo>
                    <a:pt x="77686" y="130863"/>
                    <a:pt x="77704" y="130476"/>
                    <a:pt x="77778" y="130090"/>
                  </a:cubicBezTo>
                  <a:lnTo>
                    <a:pt x="0" y="44105"/>
                  </a:lnTo>
                  <a:lnTo>
                    <a:pt x="48246" y="55"/>
                  </a:lnTo>
                  <a:lnTo>
                    <a:pt x="96160" y="53379"/>
                  </a:lnTo>
                  <a:cubicBezTo>
                    <a:pt x="98809" y="56342"/>
                    <a:pt x="101864" y="59157"/>
                    <a:pt x="104219" y="61254"/>
                  </a:cubicBezTo>
                  <a:cubicBezTo>
                    <a:pt x="122086" y="77189"/>
                    <a:pt x="145141" y="85966"/>
                    <a:pt x="169098" y="85966"/>
                  </a:cubicBezTo>
                  <a:cubicBezTo>
                    <a:pt x="196901" y="85966"/>
                    <a:pt x="223416" y="74079"/>
                    <a:pt x="241890" y="53379"/>
                  </a:cubicBezTo>
                  <a:lnTo>
                    <a:pt x="289510" y="0"/>
                  </a:lnTo>
                  <a:lnTo>
                    <a:pt x="337074" y="44234"/>
                  </a:lnTo>
                  <a:lnTo>
                    <a:pt x="252562" y="134322"/>
                  </a:lnTo>
                  <a:lnTo>
                    <a:pt x="252562" y="356266"/>
                  </a:lnTo>
                  <a:close/>
                  <a:moveTo>
                    <a:pt x="196147" y="344968"/>
                  </a:moveTo>
                  <a:lnTo>
                    <a:pt x="241283" y="344968"/>
                  </a:lnTo>
                  <a:lnTo>
                    <a:pt x="241283" y="131231"/>
                  </a:lnTo>
                  <a:cubicBezTo>
                    <a:pt x="241283" y="130255"/>
                    <a:pt x="241577" y="127293"/>
                    <a:pt x="244963" y="125931"/>
                  </a:cubicBezTo>
                  <a:lnTo>
                    <a:pt x="321084" y="44786"/>
                  </a:lnTo>
                  <a:lnTo>
                    <a:pt x="290246" y="16119"/>
                  </a:lnTo>
                  <a:lnTo>
                    <a:pt x="250298" y="60905"/>
                  </a:lnTo>
                  <a:cubicBezTo>
                    <a:pt x="229690" y="83997"/>
                    <a:pt x="200103" y="97245"/>
                    <a:pt x="169098" y="97264"/>
                  </a:cubicBezTo>
                  <a:cubicBezTo>
                    <a:pt x="142363" y="97264"/>
                    <a:pt x="116640" y="87475"/>
                    <a:pt x="96712" y="69682"/>
                  </a:cubicBezTo>
                  <a:cubicBezTo>
                    <a:pt x="94118" y="67363"/>
                    <a:pt x="90769" y="64290"/>
                    <a:pt x="87751" y="60905"/>
                  </a:cubicBezTo>
                  <a:lnTo>
                    <a:pt x="47436" y="16063"/>
                  </a:lnTo>
                  <a:lnTo>
                    <a:pt x="15880" y="44878"/>
                  </a:lnTo>
                  <a:lnTo>
                    <a:pt x="92609" y="129685"/>
                  </a:lnTo>
                  <a:lnTo>
                    <a:pt x="91321" y="132960"/>
                  </a:lnTo>
                  <a:cubicBezTo>
                    <a:pt x="90769" y="134359"/>
                    <a:pt x="89885" y="135205"/>
                    <a:pt x="88947" y="135739"/>
                  </a:cubicBezTo>
                  <a:lnTo>
                    <a:pt x="88947" y="344986"/>
                  </a:lnTo>
                  <a:lnTo>
                    <a:pt x="139731" y="344986"/>
                  </a:lnTo>
                  <a:lnTo>
                    <a:pt x="139731" y="211676"/>
                  </a:lnTo>
                  <a:cubicBezTo>
                    <a:pt x="139731" y="208696"/>
                    <a:pt x="141443" y="203948"/>
                    <a:pt x="146061" y="203948"/>
                  </a:cubicBezTo>
                  <a:lnTo>
                    <a:pt x="195613" y="203948"/>
                  </a:lnTo>
                  <a:lnTo>
                    <a:pt x="197159" y="207242"/>
                  </a:lnTo>
                  <a:cubicBezTo>
                    <a:pt x="198447" y="210057"/>
                    <a:pt x="197141" y="212302"/>
                    <a:pt x="196147" y="213590"/>
                  </a:cubicBezTo>
                  <a:lnTo>
                    <a:pt x="196147" y="344968"/>
                  </a:lnTo>
                  <a:close/>
                </a:path>
              </a:pathLst>
            </a:custGeom>
            <a:grpFill/>
            <a:ln w="18384" cap="flat">
              <a:solidFill>
                <a:schemeClr val="tx1"/>
              </a:solidFill>
              <a:prstDash val="solid"/>
              <a:miter/>
            </a:ln>
          </p:spPr>
          <p:txBody>
            <a:bodyPr rtlCol="0" anchor="ctr"/>
            <a:lstStyle/>
            <a:p>
              <a:endParaRPr lang="en-US"/>
            </a:p>
          </p:txBody>
        </p:sp>
        <p:grpSp>
          <p:nvGrpSpPr>
            <p:cNvPr id="85" name="Graphic 228">
              <a:extLst>
                <a:ext uri="{FF2B5EF4-FFF2-40B4-BE49-F238E27FC236}">
                  <a16:creationId xmlns:a16="http://schemas.microsoft.com/office/drawing/2014/main" id="{DF3CED22-2B1E-46FE-B415-7C572C7568C2}"/>
                </a:ext>
              </a:extLst>
            </p:cNvPr>
            <p:cNvGrpSpPr/>
            <p:nvPr/>
          </p:nvGrpSpPr>
          <p:grpSpPr>
            <a:xfrm>
              <a:off x="8995675" y="3929584"/>
              <a:ext cx="613151" cy="524719"/>
              <a:chOff x="8995675" y="3929584"/>
              <a:chExt cx="613151" cy="524719"/>
            </a:xfrm>
            <a:grpFill/>
          </p:grpSpPr>
          <p:sp>
            <p:nvSpPr>
              <p:cNvPr id="88" name="Freeform: Shape 317">
                <a:extLst>
                  <a:ext uri="{FF2B5EF4-FFF2-40B4-BE49-F238E27FC236}">
                    <a16:creationId xmlns:a16="http://schemas.microsoft.com/office/drawing/2014/main" id="{E0E6D075-839F-4B99-8D1B-F5AD6544D1F6}"/>
                  </a:ext>
                </a:extLst>
              </p:cNvPr>
              <p:cNvSpPr/>
              <p:nvPr/>
            </p:nvSpPr>
            <p:spPr>
              <a:xfrm>
                <a:off x="9282461" y="4307599"/>
                <a:ext cx="46677" cy="5630"/>
              </a:xfrm>
              <a:custGeom>
                <a:avLst/>
                <a:gdLst>
                  <a:gd name="connsiteX0" fmla="*/ 700 w 46677"/>
                  <a:gd name="connsiteY0" fmla="*/ 0 h 5630"/>
                  <a:gd name="connsiteX1" fmla="*/ 0 w 46677"/>
                  <a:gd name="connsiteY1" fmla="*/ 2079 h 5630"/>
                  <a:gd name="connsiteX2" fmla="*/ 0 w 46677"/>
                  <a:gd name="connsiteY2" fmla="*/ 5630 h 5630"/>
                  <a:gd name="connsiteX3" fmla="*/ 45136 w 46677"/>
                  <a:gd name="connsiteY3" fmla="*/ 5630 h 5630"/>
                  <a:gd name="connsiteX4" fmla="*/ 45136 w 46677"/>
                  <a:gd name="connsiteY4" fmla="*/ 2079 h 5630"/>
                  <a:gd name="connsiteX5" fmla="*/ 46645 w 46677"/>
                  <a:gd name="connsiteY5" fmla="*/ 0 h 5630"/>
                  <a:gd name="connsiteX6" fmla="*/ 700 w 46677"/>
                  <a:gd name="connsiteY6" fmla="*/ 0 h 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77" h="5630">
                    <a:moveTo>
                      <a:pt x="700" y="0"/>
                    </a:moveTo>
                    <a:cubicBezTo>
                      <a:pt x="405" y="0"/>
                      <a:pt x="0" y="1803"/>
                      <a:pt x="0" y="2079"/>
                    </a:cubicBezTo>
                    <a:lnTo>
                      <a:pt x="0" y="5630"/>
                    </a:lnTo>
                    <a:lnTo>
                      <a:pt x="45136" y="5630"/>
                    </a:lnTo>
                    <a:lnTo>
                      <a:pt x="45136" y="2079"/>
                    </a:lnTo>
                    <a:cubicBezTo>
                      <a:pt x="45136" y="1785"/>
                      <a:pt x="46939" y="0"/>
                      <a:pt x="46645" y="0"/>
                    </a:cubicBezTo>
                    <a:lnTo>
                      <a:pt x="700" y="0"/>
                    </a:lnTo>
                    <a:close/>
                  </a:path>
                </a:pathLst>
              </a:custGeom>
              <a:grpFill/>
              <a:ln w="18384" cap="flat">
                <a:solidFill>
                  <a:schemeClr val="tx1"/>
                </a:solidFill>
                <a:prstDash val="solid"/>
                <a:miter/>
              </a:ln>
            </p:spPr>
            <p:txBody>
              <a:bodyPr rtlCol="0" anchor="ctr"/>
              <a:lstStyle/>
              <a:p>
                <a:endParaRPr lang="en-US"/>
              </a:p>
            </p:txBody>
          </p:sp>
          <p:sp>
            <p:nvSpPr>
              <p:cNvPr id="89" name="Freeform: Shape 318">
                <a:extLst>
                  <a:ext uri="{FF2B5EF4-FFF2-40B4-BE49-F238E27FC236}">
                    <a16:creationId xmlns:a16="http://schemas.microsoft.com/office/drawing/2014/main" id="{CCFE2B01-C093-409B-AFB7-F8624C4249C5}"/>
                  </a:ext>
                </a:extLst>
              </p:cNvPr>
              <p:cNvSpPr/>
              <p:nvPr/>
            </p:nvSpPr>
            <p:spPr>
              <a:xfrm>
                <a:off x="8995675" y="3929602"/>
                <a:ext cx="307634" cy="524683"/>
              </a:xfrm>
              <a:custGeom>
                <a:avLst/>
                <a:gdLst>
                  <a:gd name="connsiteX0" fmla="*/ 224722 w 307634"/>
                  <a:gd name="connsiteY0" fmla="*/ 519034 h 524683"/>
                  <a:gd name="connsiteX1" fmla="*/ 224722 w 307634"/>
                  <a:gd name="connsiteY1" fmla="*/ 456050 h 524683"/>
                  <a:gd name="connsiteX2" fmla="*/ 219994 w 307634"/>
                  <a:gd name="connsiteY2" fmla="*/ 513385 h 524683"/>
                  <a:gd name="connsiteX3" fmla="*/ 126557 w 307634"/>
                  <a:gd name="connsiteY3" fmla="*/ 513385 h 524683"/>
                  <a:gd name="connsiteX4" fmla="*/ 80520 w 307634"/>
                  <a:gd name="connsiteY4" fmla="*/ 73325 h 524683"/>
                  <a:gd name="connsiteX5" fmla="*/ 50766 w 307634"/>
                  <a:gd name="connsiteY5" fmla="*/ 73325 h 524683"/>
                  <a:gd name="connsiteX6" fmla="*/ 50766 w 307634"/>
                  <a:gd name="connsiteY6" fmla="*/ 282076 h 524683"/>
                  <a:gd name="connsiteX7" fmla="*/ 11279 w 307634"/>
                  <a:gd name="connsiteY7" fmla="*/ 282076 h 524683"/>
                  <a:gd name="connsiteX8" fmla="*/ 11279 w 307634"/>
                  <a:gd name="connsiteY8" fmla="*/ 11279 h 524683"/>
                  <a:gd name="connsiteX9" fmla="*/ 288240 w 307634"/>
                  <a:gd name="connsiteY9" fmla="*/ 11279 h 524683"/>
                  <a:gd name="connsiteX10" fmla="*/ 296428 w 307634"/>
                  <a:gd name="connsiteY10" fmla="*/ 95129 h 524683"/>
                  <a:gd name="connsiteX11" fmla="*/ 307634 w 307634"/>
                  <a:gd name="connsiteY11" fmla="*/ 93694 h 524683"/>
                  <a:gd name="connsiteX12" fmla="*/ 298489 w 307634"/>
                  <a:gd name="connsiteY12" fmla="*/ 0 h 524683"/>
                  <a:gd name="connsiteX13" fmla="*/ 0 w 307634"/>
                  <a:gd name="connsiteY13" fmla="*/ 0 h 524683"/>
                  <a:gd name="connsiteX14" fmla="*/ 0 w 307634"/>
                  <a:gd name="connsiteY14" fmla="*/ 293374 h 524683"/>
                  <a:gd name="connsiteX15" fmla="*/ 62064 w 307634"/>
                  <a:gd name="connsiteY15" fmla="*/ 293374 h 524683"/>
                  <a:gd name="connsiteX16" fmla="*/ 62064 w 307634"/>
                  <a:gd name="connsiteY16" fmla="*/ 84623 h 524683"/>
                  <a:gd name="connsiteX17" fmla="*/ 70381 w 307634"/>
                  <a:gd name="connsiteY17" fmla="*/ 84623 h 524683"/>
                  <a:gd name="connsiteX18" fmla="*/ 116418 w 307634"/>
                  <a:gd name="connsiteY18" fmla="*/ 524683 h 524683"/>
                  <a:gd name="connsiteX19" fmla="*/ 230408 w 307634"/>
                  <a:gd name="connsiteY19" fmla="*/ 524683 h 524683"/>
                  <a:gd name="connsiteX20" fmla="*/ 230868 w 307634"/>
                  <a:gd name="connsiteY20" fmla="*/ 519034 h 524683"/>
                  <a:gd name="connsiteX21" fmla="*/ 224722 w 307634"/>
                  <a:gd name="connsiteY21" fmla="*/ 519034 h 524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07634" h="524683">
                    <a:moveTo>
                      <a:pt x="224722" y="519034"/>
                    </a:moveTo>
                    <a:lnTo>
                      <a:pt x="224722" y="456050"/>
                    </a:lnTo>
                    <a:lnTo>
                      <a:pt x="219994" y="513385"/>
                    </a:lnTo>
                    <a:lnTo>
                      <a:pt x="126557" y="513385"/>
                    </a:lnTo>
                    <a:lnTo>
                      <a:pt x="80520" y="73325"/>
                    </a:lnTo>
                    <a:lnTo>
                      <a:pt x="50766" y="73325"/>
                    </a:lnTo>
                    <a:lnTo>
                      <a:pt x="50766" y="282076"/>
                    </a:lnTo>
                    <a:lnTo>
                      <a:pt x="11279" y="282076"/>
                    </a:lnTo>
                    <a:lnTo>
                      <a:pt x="11279" y="11279"/>
                    </a:lnTo>
                    <a:lnTo>
                      <a:pt x="288240" y="11279"/>
                    </a:lnTo>
                    <a:lnTo>
                      <a:pt x="296428" y="95129"/>
                    </a:lnTo>
                    <a:cubicBezTo>
                      <a:pt x="300053" y="94301"/>
                      <a:pt x="303807" y="93878"/>
                      <a:pt x="307634" y="93694"/>
                    </a:cubicBezTo>
                    <a:lnTo>
                      <a:pt x="298489" y="0"/>
                    </a:lnTo>
                    <a:lnTo>
                      <a:pt x="0" y="0"/>
                    </a:lnTo>
                    <a:lnTo>
                      <a:pt x="0" y="293374"/>
                    </a:lnTo>
                    <a:lnTo>
                      <a:pt x="62064" y="293374"/>
                    </a:lnTo>
                    <a:lnTo>
                      <a:pt x="62064" y="84623"/>
                    </a:lnTo>
                    <a:lnTo>
                      <a:pt x="70381" y="84623"/>
                    </a:lnTo>
                    <a:lnTo>
                      <a:pt x="116418" y="524683"/>
                    </a:lnTo>
                    <a:lnTo>
                      <a:pt x="230408" y="524683"/>
                    </a:lnTo>
                    <a:lnTo>
                      <a:pt x="230868" y="519034"/>
                    </a:lnTo>
                    <a:lnTo>
                      <a:pt x="224722" y="519034"/>
                    </a:lnTo>
                    <a:close/>
                  </a:path>
                </a:pathLst>
              </a:custGeom>
              <a:grpFill/>
              <a:ln w="18384" cap="flat">
                <a:solidFill>
                  <a:schemeClr val="tx1"/>
                </a:solidFill>
                <a:prstDash val="solid"/>
                <a:miter/>
              </a:ln>
            </p:spPr>
            <p:txBody>
              <a:bodyPr rtlCol="0" anchor="ctr"/>
              <a:lstStyle/>
              <a:p>
                <a:endParaRPr lang="en-US"/>
              </a:p>
            </p:txBody>
          </p:sp>
          <p:sp>
            <p:nvSpPr>
              <p:cNvPr id="90" name="Freeform: Shape 319">
                <a:extLst>
                  <a:ext uri="{FF2B5EF4-FFF2-40B4-BE49-F238E27FC236}">
                    <a16:creationId xmlns:a16="http://schemas.microsoft.com/office/drawing/2014/main" id="{A47E7D13-16AE-4EFF-AD2E-B45E5317C6BA}"/>
                  </a:ext>
                </a:extLst>
              </p:cNvPr>
              <p:cNvSpPr/>
              <p:nvPr/>
            </p:nvSpPr>
            <p:spPr>
              <a:xfrm>
                <a:off x="9319096" y="3929584"/>
                <a:ext cx="289730" cy="524719"/>
              </a:xfrm>
              <a:custGeom>
                <a:avLst/>
                <a:gdLst>
                  <a:gd name="connsiteX0" fmla="*/ 227060 w 289730"/>
                  <a:gd name="connsiteY0" fmla="*/ 284265 h 524719"/>
                  <a:gd name="connsiteX1" fmla="*/ 289730 w 289730"/>
                  <a:gd name="connsiteY1" fmla="*/ 277991 h 524719"/>
                  <a:gd name="connsiteX2" fmla="*/ 267006 w 289730"/>
                  <a:gd name="connsiteY2" fmla="*/ 0 h 524719"/>
                  <a:gd name="connsiteX3" fmla="*/ 25282 w 289730"/>
                  <a:gd name="connsiteY3" fmla="*/ 0 h 524719"/>
                  <a:gd name="connsiteX4" fmla="*/ 0 w 289730"/>
                  <a:gd name="connsiteY4" fmla="*/ 94798 h 524719"/>
                  <a:gd name="connsiteX5" fmla="*/ 10783 w 289730"/>
                  <a:gd name="connsiteY5" fmla="*/ 98147 h 524719"/>
                  <a:gd name="connsiteX6" fmla="*/ 33948 w 289730"/>
                  <a:gd name="connsiteY6" fmla="*/ 11279 h 524719"/>
                  <a:gd name="connsiteX7" fmla="*/ 256610 w 289730"/>
                  <a:gd name="connsiteY7" fmla="*/ 11279 h 524719"/>
                  <a:gd name="connsiteX8" fmla="*/ 277587 w 289730"/>
                  <a:gd name="connsiteY8" fmla="*/ 267871 h 524719"/>
                  <a:gd name="connsiteX9" fmla="*/ 237382 w 289730"/>
                  <a:gd name="connsiteY9" fmla="*/ 271900 h 524719"/>
                  <a:gd name="connsiteX10" fmla="*/ 221134 w 289730"/>
                  <a:gd name="connsiteY10" fmla="*/ 73362 h 524719"/>
                  <a:gd name="connsiteX11" fmla="*/ 186192 w 289730"/>
                  <a:gd name="connsiteY11" fmla="*/ 73362 h 524719"/>
                  <a:gd name="connsiteX12" fmla="*/ 210186 w 289730"/>
                  <a:gd name="connsiteY12" fmla="*/ 372384 h 524719"/>
                  <a:gd name="connsiteX13" fmla="*/ 157194 w 289730"/>
                  <a:gd name="connsiteY13" fmla="*/ 372384 h 524719"/>
                  <a:gd name="connsiteX14" fmla="*/ 146503 w 289730"/>
                  <a:gd name="connsiteY14" fmla="*/ 513422 h 524719"/>
                  <a:gd name="connsiteX15" fmla="*/ 64898 w 289730"/>
                  <a:gd name="connsiteY15" fmla="*/ 513422 h 524719"/>
                  <a:gd name="connsiteX16" fmla="*/ 64898 w 289730"/>
                  <a:gd name="connsiteY16" fmla="*/ 519071 h 524719"/>
                  <a:gd name="connsiteX17" fmla="*/ 42357 w 289730"/>
                  <a:gd name="connsiteY17" fmla="*/ 519071 h 524719"/>
                  <a:gd name="connsiteX18" fmla="*/ 42781 w 289730"/>
                  <a:gd name="connsiteY18" fmla="*/ 524720 h 524719"/>
                  <a:gd name="connsiteX19" fmla="*/ 156955 w 289730"/>
                  <a:gd name="connsiteY19" fmla="*/ 524720 h 524719"/>
                  <a:gd name="connsiteX20" fmla="*/ 167645 w 289730"/>
                  <a:gd name="connsiteY20" fmla="*/ 383682 h 524719"/>
                  <a:gd name="connsiteX21" fmla="*/ 222386 w 289730"/>
                  <a:gd name="connsiteY21" fmla="*/ 383682 h 524719"/>
                  <a:gd name="connsiteX22" fmla="*/ 198392 w 289730"/>
                  <a:gd name="connsiteY22" fmla="*/ 84660 h 524719"/>
                  <a:gd name="connsiteX23" fmla="*/ 210702 w 289730"/>
                  <a:gd name="connsiteY23" fmla="*/ 84660 h 524719"/>
                  <a:gd name="connsiteX24" fmla="*/ 227060 w 289730"/>
                  <a:gd name="connsiteY24" fmla="*/ 284265 h 52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89730" h="524719">
                    <a:moveTo>
                      <a:pt x="227060" y="284265"/>
                    </a:moveTo>
                    <a:lnTo>
                      <a:pt x="289730" y="277991"/>
                    </a:lnTo>
                    <a:lnTo>
                      <a:pt x="267006" y="0"/>
                    </a:lnTo>
                    <a:lnTo>
                      <a:pt x="25282" y="0"/>
                    </a:lnTo>
                    <a:lnTo>
                      <a:pt x="0" y="94798"/>
                    </a:lnTo>
                    <a:cubicBezTo>
                      <a:pt x="3735" y="95589"/>
                      <a:pt x="7323" y="96730"/>
                      <a:pt x="10783" y="98147"/>
                    </a:cubicBezTo>
                    <a:lnTo>
                      <a:pt x="33948" y="11279"/>
                    </a:lnTo>
                    <a:lnTo>
                      <a:pt x="256610" y="11279"/>
                    </a:lnTo>
                    <a:lnTo>
                      <a:pt x="277587" y="267871"/>
                    </a:lnTo>
                    <a:lnTo>
                      <a:pt x="237382" y="271900"/>
                    </a:lnTo>
                    <a:lnTo>
                      <a:pt x="221134" y="73362"/>
                    </a:lnTo>
                    <a:lnTo>
                      <a:pt x="186192" y="73362"/>
                    </a:lnTo>
                    <a:lnTo>
                      <a:pt x="210186" y="372384"/>
                    </a:lnTo>
                    <a:lnTo>
                      <a:pt x="157194" y="372384"/>
                    </a:lnTo>
                    <a:lnTo>
                      <a:pt x="146503" y="513422"/>
                    </a:lnTo>
                    <a:lnTo>
                      <a:pt x="64898" y="513422"/>
                    </a:lnTo>
                    <a:lnTo>
                      <a:pt x="64898" y="519071"/>
                    </a:lnTo>
                    <a:lnTo>
                      <a:pt x="42357" y="519071"/>
                    </a:lnTo>
                    <a:lnTo>
                      <a:pt x="42781" y="524720"/>
                    </a:lnTo>
                    <a:lnTo>
                      <a:pt x="156955" y="524720"/>
                    </a:lnTo>
                    <a:lnTo>
                      <a:pt x="167645" y="383682"/>
                    </a:lnTo>
                    <a:lnTo>
                      <a:pt x="222386" y="383682"/>
                    </a:lnTo>
                    <a:lnTo>
                      <a:pt x="198392" y="84660"/>
                    </a:lnTo>
                    <a:lnTo>
                      <a:pt x="210702" y="84660"/>
                    </a:lnTo>
                    <a:lnTo>
                      <a:pt x="227060" y="284265"/>
                    </a:lnTo>
                    <a:close/>
                  </a:path>
                </a:pathLst>
              </a:custGeom>
              <a:grpFill/>
              <a:ln w="18384" cap="flat">
                <a:solidFill>
                  <a:schemeClr val="tx1"/>
                </a:solidFill>
                <a:prstDash val="solid"/>
                <a:miter/>
              </a:ln>
            </p:spPr>
            <p:txBody>
              <a:bodyPr rtlCol="0" anchor="ctr"/>
              <a:lstStyle/>
              <a:p>
                <a:endParaRPr lang="en-US"/>
              </a:p>
            </p:txBody>
          </p:sp>
        </p:grpSp>
        <p:sp>
          <p:nvSpPr>
            <p:cNvPr id="86" name="Freeform: Shape 320">
              <a:extLst>
                <a:ext uri="{FF2B5EF4-FFF2-40B4-BE49-F238E27FC236}">
                  <a16:creationId xmlns:a16="http://schemas.microsoft.com/office/drawing/2014/main" id="{004BCD44-8077-40E2-BD25-5C338D56F8DD}"/>
                </a:ext>
              </a:extLst>
            </p:cNvPr>
            <p:cNvSpPr/>
            <p:nvPr/>
          </p:nvSpPr>
          <p:spPr>
            <a:xfrm>
              <a:off x="9237822" y="4017372"/>
              <a:ext cx="136603" cy="136603"/>
            </a:xfrm>
            <a:custGeom>
              <a:avLst/>
              <a:gdLst>
                <a:gd name="connsiteX0" fmla="*/ 68302 w 136603"/>
                <a:gd name="connsiteY0" fmla="*/ 136603 h 136603"/>
                <a:gd name="connsiteX1" fmla="*/ 0 w 136603"/>
                <a:gd name="connsiteY1" fmla="*/ 68302 h 136603"/>
                <a:gd name="connsiteX2" fmla="*/ 68302 w 136603"/>
                <a:gd name="connsiteY2" fmla="*/ 0 h 136603"/>
                <a:gd name="connsiteX3" fmla="*/ 136604 w 136603"/>
                <a:gd name="connsiteY3" fmla="*/ 68302 h 136603"/>
                <a:gd name="connsiteX4" fmla="*/ 68302 w 136603"/>
                <a:gd name="connsiteY4" fmla="*/ 136603 h 136603"/>
                <a:gd name="connsiteX5" fmla="*/ 68302 w 136603"/>
                <a:gd name="connsiteY5" fmla="*/ 11279 h 136603"/>
                <a:gd name="connsiteX6" fmla="*/ 11279 w 136603"/>
                <a:gd name="connsiteY6" fmla="*/ 68302 h 136603"/>
                <a:gd name="connsiteX7" fmla="*/ 68302 w 136603"/>
                <a:gd name="connsiteY7" fmla="*/ 125324 h 136603"/>
                <a:gd name="connsiteX8" fmla="*/ 125324 w 136603"/>
                <a:gd name="connsiteY8" fmla="*/ 68302 h 136603"/>
                <a:gd name="connsiteX9" fmla="*/ 68302 w 136603"/>
                <a:gd name="connsiteY9" fmla="*/ 11279 h 136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6603" h="136603">
                  <a:moveTo>
                    <a:pt x="68302" y="136603"/>
                  </a:moveTo>
                  <a:cubicBezTo>
                    <a:pt x="30637" y="136603"/>
                    <a:pt x="0" y="105967"/>
                    <a:pt x="0" y="68302"/>
                  </a:cubicBezTo>
                  <a:cubicBezTo>
                    <a:pt x="0" y="30636"/>
                    <a:pt x="30637" y="0"/>
                    <a:pt x="68302" y="0"/>
                  </a:cubicBezTo>
                  <a:cubicBezTo>
                    <a:pt x="105967" y="0"/>
                    <a:pt x="136604" y="30636"/>
                    <a:pt x="136604" y="68302"/>
                  </a:cubicBezTo>
                  <a:cubicBezTo>
                    <a:pt x="136604" y="105967"/>
                    <a:pt x="105967" y="136603"/>
                    <a:pt x="68302" y="136603"/>
                  </a:cubicBezTo>
                  <a:close/>
                  <a:moveTo>
                    <a:pt x="68302" y="11279"/>
                  </a:moveTo>
                  <a:cubicBezTo>
                    <a:pt x="36856" y="11279"/>
                    <a:pt x="11279" y="36856"/>
                    <a:pt x="11279" y="68302"/>
                  </a:cubicBezTo>
                  <a:cubicBezTo>
                    <a:pt x="11279" y="99748"/>
                    <a:pt x="36856" y="125324"/>
                    <a:pt x="68302" y="125324"/>
                  </a:cubicBezTo>
                  <a:cubicBezTo>
                    <a:pt x="99748" y="125324"/>
                    <a:pt x="125324" y="99748"/>
                    <a:pt x="125324" y="68302"/>
                  </a:cubicBezTo>
                  <a:cubicBezTo>
                    <a:pt x="125324" y="36856"/>
                    <a:pt x="99748" y="11279"/>
                    <a:pt x="68302" y="11279"/>
                  </a:cubicBezTo>
                  <a:close/>
                </a:path>
              </a:pathLst>
            </a:custGeom>
            <a:grpFill/>
            <a:ln w="18384" cap="flat">
              <a:solidFill>
                <a:schemeClr val="tx1"/>
              </a:solidFill>
              <a:prstDash val="solid"/>
              <a:miter/>
            </a:ln>
          </p:spPr>
          <p:txBody>
            <a:bodyPr rtlCol="0" anchor="ctr"/>
            <a:lstStyle/>
            <a:p>
              <a:endParaRPr lang="en-US"/>
            </a:p>
          </p:txBody>
        </p:sp>
        <p:sp>
          <p:nvSpPr>
            <p:cNvPr id="87" name="Freeform: Shape 321">
              <a:extLst>
                <a:ext uri="{FF2B5EF4-FFF2-40B4-BE49-F238E27FC236}">
                  <a16:creationId xmlns:a16="http://schemas.microsoft.com/office/drawing/2014/main" id="{9F150C58-4529-4706-AF14-A2AC101727AF}"/>
                </a:ext>
              </a:extLst>
            </p:cNvPr>
            <p:cNvSpPr/>
            <p:nvPr/>
          </p:nvSpPr>
          <p:spPr>
            <a:xfrm>
              <a:off x="9275634" y="4091598"/>
              <a:ext cx="61015" cy="27600"/>
            </a:xfrm>
            <a:custGeom>
              <a:avLst/>
              <a:gdLst>
                <a:gd name="connsiteX0" fmla="*/ 30508 w 61015"/>
                <a:gd name="connsiteY0" fmla="*/ 27600 h 27600"/>
                <a:gd name="connsiteX1" fmla="*/ 0 w 61015"/>
                <a:gd name="connsiteY1" fmla="*/ 3202 h 27600"/>
                <a:gd name="connsiteX2" fmla="*/ 10820 w 61015"/>
                <a:gd name="connsiteY2" fmla="*/ 0 h 27600"/>
                <a:gd name="connsiteX3" fmla="*/ 30508 w 61015"/>
                <a:gd name="connsiteY3" fmla="*/ 16303 h 27600"/>
                <a:gd name="connsiteX4" fmla="*/ 50196 w 61015"/>
                <a:gd name="connsiteY4" fmla="*/ 0 h 27600"/>
                <a:gd name="connsiteX5" fmla="*/ 61015 w 61015"/>
                <a:gd name="connsiteY5" fmla="*/ 3202 h 27600"/>
                <a:gd name="connsiteX6" fmla="*/ 30508 w 61015"/>
                <a:gd name="connsiteY6" fmla="*/ 27600 h 2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015" h="27600">
                  <a:moveTo>
                    <a:pt x="30508" y="27600"/>
                  </a:moveTo>
                  <a:cubicBezTo>
                    <a:pt x="15365" y="27600"/>
                    <a:pt x="3496" y="15033"/>
                    <a:pt x="0" y="3202"/>
                  </a:cubicBezTo>
                  <a:lnTo>
                    <a:pt x="10820" y="0"/>
                  </a:lnTo>
                  <a:cubicBezTo>
                    <a:pt x="13138" y="7838"/>
                    <a:pt x="21326" y="16303"/>
                    <a:pt x="30508" y="16303"/>
                  </a:cubicBezTo>
                  <a:cubicBezTo>
                    <a:pt x="39690" y="16303"/>
                    <a:pt x="47878" y="7838"/>
                    <a:pt x="50196" y="0"/>
                  </a:cubicBezTo>
                  <a:lnTo>
                    <a:pt x="61015" y="3202"/>
                  </a:lnTo>
                  <a:cubicBezTo>
                    <a:pt x="57501" y="15033"/>
                    <a:pt x="45633" y="27600"/>
                    <a:pt x="30508" y="27600"/>
                  </a:cubicBezTo>
                  <a:close/>
                </a:path>
              </a:pathLst>
            </a:custGeom>
            <a:grpFill/>
            <a:ln w="18384" cap="flat">
              <a:solidFill>
                <a:schemeClr val="tx1"/>
              </a:solidFill>
              <a:prstDash val="solid"/>
              <a:miter/>
            </a:ln>
          </p:spPr>
          <p:txBody>
            <a:bodyPr rtlCol="0" anchor="ctr"/>
            <a:lstStyle/>
            <a:p>
              <a:endParaRPr lang="en-US"/>
            </a:p>
          </p:txBody>
        </p:sp>
      </p:grpSp>
    </p:spTree>
    <p:extLst>
      <p:ext uri="{BB962C8B-B14F-4D97-AF65-F5344CB8AC3E}">
        <p14:creationId xmlns:p14="http://schemas.microsoft.com/office/powerpoint/2010/main" val="19984772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98304" y="2465735"/>
            <a:ext cx="3338992" cy="769441"/>
          </a:xfrm>
          <a:prstGeom prst="rect">
            <a:avLst/>
          </a:prstGeom>
          <a:noFill/>
        </p:spPr>
        <p:txBody>
          <a:bodyPr wrap="none" rtlCol="0">
            <a:spAutoFit/>
          </a:bodyPr>
          <a:lstStyle/>
          <a:p>
            <a:pPr algn="ctr"/>
            <a:r>
              <a:rPr lang="en-US" sz="4400" spc="300" dirty="0">
                <a:solidFill>
                  <a:schemeClr val="bg1"/>
                </a:solidFill>
                <a:latin typeface="Calibri Light" panose="020F0302020204030204" pitchFamily="34" charset="0"/>
                <a:ea typeface="Calibri" charset="0"/>
                <a:cs typeface="Calibri Light" panose="020F0302020204030204" pitchFamily="34" charset="0"/>
              </a:rPr>
              <a:t>THANK YOU</a:t>
            </a:r>
          </a:p>
        </p:txBody>
      </p:sp>
      <p:pic>
        <p:nvPicPr>
          <p:cNvPr id="6" name="Picture 5">
            <a:extLst>
              <a:ext uri="{FF2B5EF4-FFF2-40B4-BE49-F238E27FC236}">
                <a16:creationId xmlns:a16="http://schemas.microsoft.com/office/drawing/2014/main" id="{84604582-41F6-4508-85F0-6DB3D324FC02}"/>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067033" y="-66583"/>
            <a:ext cx="3949785" cy="5266379"/>
          </a:xfrm>
          <a:prstGeom prst="rect">
            <a:avLst/>
          </a:prstGeom>
        </p:spPr>
      </p:pic>
    </p:spTree>
    <p:extLst>
      <p:ext uri="{BB962C8B-B14F-4D97-AF65-F5344CB8AC3E}">
        <p14:creationId xmlns:p14="http://schemas.microsoft.com/office/powerpoint/2010/main" val="2604994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72586" y="0"/>
            <a:ext cx="10972800" cy="677955"/>
          </a:xfrm>
        </p:spPr>
        <p:txBody>
          <a:bodyPr/>
          <a:lstStyle/>
          <a:p>
            <a:r>
              <a:rPr lang="en-GB" dirty="0"/>
              <a:t>Global commodity values: on average animal source foods, five of the top ten</a:t>
            </a:r>
          </a:p>
        </p:txBody>
      </p:sp>
      <p:graphicFrame>
        <p:nvGraphicFramePr>
          <p:cNvPr id="8" name="Content Placeholder 7"/>
          <p:cNvGraphicFramePr>
            <a:graphicFrameLocks noGrp="1"/>
          </p:cNvGraphicFramePr>
          <p:nvPr>
            <p:ph sz="quarter" idx="10"/>
            <p:extLst>
              <p:ext uri="{D42A27DB-BD31-4B8C-83A1-F6EECF244321}">
                <p14:modId xmlns:p14="http://schemas.microsoft.com/office/powerpoint/2010/main" val="1529681737"/>
              </p:ext>
            </p:extLst>
          </p:nvPr>
        </p:nvGraphicFramePr>
        <p:xfrm>
          <a:off x="609600" y="1601788"/>
          <a:ext cx="1097280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A3B5AAF5-4CE7-47CB-AAA9-6068D6F749B8}"/>
              </a:ext>
            </a:extLst>
          </p:cNvPr>
          <p:cNvSpPr txBox="1"/>
          <p:nvPr/>
        </p:nvSpPr>
        <p:spPr bwMode="auto">
          <a:xfrm>
            <a:off x="7955486" y="2511358"/>
            <a:ext cx="3749744" cy="400110"/>
          </a:xfrm>
          <a:prstGeom prst="rect">
            <a:avLst/>
          </a:prstGeom>
          <a:solidFill>
            <a:schemeClr val="bg1">
              <a:lumMod val="75000"/>
            </a:schemeClr>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ysClr val="windowText" lastClr="000000"/>
                </a:solidFill>
                <a:effectLst/>
                <a:uLnTx/>
                <a:uFillTx/>
                <a:latin typeface="Calibri"/>
                <a:ea typeface="MS PGothic" pitchFamily="34" charset="-128"/>
                <a:cs typeface="+mn-cs"/>
              </a:rPr>
              <a:t>Livestock is 40%</a:t>
            </a:r>
            <a:r>
              <a:rPr kumimoji="0" lang="en-GB" sz="2000" b="0" i="0" u="none" strike="noStrike" kern="0" cap="none" spc="0" normalizeH="0" noProof="0" dirty="0">
                <a:ln>
                  <a:noFill/>
                </a:ln>
                <a:solidFill>
                  <a:sysClr val="windowText" lastClr="000000"/>
                </a:solidFill>
                <a:effectLst/>
                <a:uLnTx/>
                <a:uFillTx/>
                <a:latin typeface="Calibri"/>
                <a:ea typeface="MS PGothic" pitchFamily="34" charset="-128"/>
                <a:cs typeface="+mn-cs"/>
              </a:rPr>
              <a:t> of </a:t>
            </a:r>
            <a:r>
              <a:rPr kumimoji="0" lang="en-GB" sz="2000" b="0" i="0" u="none" strike="noStrike" kern="0" cap="none" spc="0" normalizeH="0" noProof="0" dirty="0" err="1">
                <a:ln>
                  <a:noFill/>
                </a:ln>
                <a:solidFill>
                  <a:sysClr val="windowText" lastClr="000000"/>
                </a:solidFill>
                <a:effectLst/>
                <a:uLnTx/>
                <a:uFillTx/>
                <a:latin typeface="Calibri"/>
                <a:ea typeface="MS PGothic" pitchFamily="34" charset="-128"/>
                <a:cs typeface="+mn-cs"/>
              </a:rPr>
              <a:t>agGDP</a:t>
            </a:r>
            <a:r>
              <a:rPr kumimoji="0" lang="en-GB" sz="2000" b="0" i="0" u="none" strike="noStrike" kern="0" cap="none" spc="0" normalizeH="0" noProof="0" dirty="0">
                <a:ln>
                  <a:noFill/>
                </a:ln>
                <a:solidFill>
                  <a:sysClr val="windowText" lastClr="000000"/>
                </a:solidFill>
                <a:effectLst/>
                <a:uLnTx/>
                <a:uFillTx/>
                <a:latin typeface="Calibri"/>
                <a:ea typeface="MS PGothic" pitchFamily="34" charset="-128"/>
                <a:cs typeface="+mn-cs"/>
              </a:rPr>
              <a:t> globally</a:t>
            </a:r>
            <a:endParaRPr kumimoji="0" lang="en-GB" sz="2000" b="1" i="0" u="none" strike="noStrike" kern="0" cap="none" spc="0" normalizeH="0" baseline="0" noProof="0" dirty="0">
              <a:ln>
                <a:noFill/>
              </a:ln>
              <a:solidFill>
                <a:sysClr val="windowText" lastClr="000000"/>
              </a:solidFill>
              <a:effectLst/>
              <a:uLnTx/>
              <a:uFillTx/>
              <a:latin typeface="Calibri"/>
              <a:ea typeface="MS PGothic" pitchFamily="34" charset="-128"/>
              <a:cs typeface="+mn-cs"/>
            </a:endParaRPr>
          </a:p>
        </p:txBody>
      </p:sp>
    </p:spTree>
    <p:extLst>
      <p:ext uri="{BB962C8B-B14F-4D97-AF65-F5344CB8AC3E}">
        <p14:creationId xmlns:p14="http://schemas.microsoft.com/office/powerpoint/2010/main" val="54145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p:cNvGraphicFramePr>
          <p:nvPr/>
        </p:nvGraphicFramePr>
        <p:xfrm>
          <a:off x="6515031" y="1344584"/>
          <a:ext cx="5205377" cy="2661047"/>
        </p:xfrm>
        <a:graphic>
          <a:graphicData uri="http://schemas.openxmlformats.org/drawingml/2006/chart">
            <c:chart xmlns:c="http://schemas.openxmlformats.org/drawingml/2006/chart" xmlns:r="http://schemas.openxmlformats.org/officeDocument/2006/relationships" r:id="rId3"/>
          </a:graphicData>
        </a:graphic>
      </p:graphicFrame>
      <p:sp>
        <p:nvSpPr>
          <p:cNvPr id="7170" name="Title 1"/>
          <p:cNvSpPr>
            <a:spLocks noGrp="1"/>
          </p:cNvSpPr>
          <p:nvPr>
            <p:ph type="title"/>
          </p:nvPr>
        </p:nvSpPr>
        <p:spPr>
          <a:xfrm>
            <a:off x="467248" y="253984"/>
            <a:ext cx="10962752" cy="1143000"/>
          </a:xfrm>
        </p:spPr>
        <p:txBody>
          <a:bodyPr/>
          <a:lstStyle/>
          <a:p>
            <a:pPr algn="l"/>
            <a:r>
              <a:rPr lang="en-US" altLang="en-US" sz="2800" dirty="0">
                <a:solidFill>
                  <a:schemeClr val="accent2">
                    <a:lumMod val="50000"/>
                  </a:schemeClr>
                </a:solidFill>
              </a:rPr>
              <a:t>% growth in demand for livestock products comparing 2005 to 2030</a:t>
            </a:r>
            <a:br>
              <a:rPr lang="en-US" altLang="en-US" sz="3200" dirty="0">
                <a:solidFill>
                  <a:schemeClr val="accent2">
                    <a:lumMod val="50000"/>
                  </a:schemeClr>
                </a:solidFill>
              </a:rPr>
            </a:br>
            <a:endParaRPr lang="en-US" altLang="en-US" sz="3200" dirty="0">
              <a:solidFill>
                <a:schemeClr val="accent2">
                  <a:lumMod val="50000"/>
                </a:schemeClr>
              </a:solidFill>
            </a:endParaRPr>
          </a:p>
        </p:txBody>
      </p:sp>
      <p:sp>
        <p:nvSpPr>
          <p:cNvPr id="7171" name="Slide Number Placeholder 3"/>
          <p:cNvSpPr>
            <a:spLocks noGrp="1"/>
          </p:cNvSpPr>
          <p:nvPr>
            <p:ph type="sldNum" sz="quarter" idx="12"/>
          </p:nvPr>
        </p:nvSpPr>
        <p:spPr>
          <a:xfrm>
            <a:off x="8077201" y="6329754"/>
            <a:ext cx="2095500" cy="5492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ea typeface="MS PGothic" pitchFamily="34" charset="-128"/>
              </a:defRPr>
            </a:lvl1pPr>
            <a:lvl2pPr marL="742901" indent="-285732" eaLnBrk="0" hangingPunct="0">
              <a:defRPr sz="2400">
                <a:solidFill>
                  <a:schemeClr val="tx1"/>
                </a:solidFill>
                <a:latin typeface="Times New Roman" pitchFamily="18" charset="0"/>
                <a:ea typeface="MS PGothic" pitchFamily="34" charset="-128"/>
              </a:defRPr>
            </a:lvl2pPr>
            <a:lvl3pPr marL="1142923" indent="-228584" eaLnBrk="0" hangingPunct="0">
              <a:defRPr sz="2400">
                <a:solidFill>
                  <a:schemeClr val="tx1"/>
                </a:solidFill>
                <a:latin typeface="Times New Roman" pitchFamily="18" charset="0"/>
                <a:ea typeface="MS PGothic" pitchFamily="34" charset="-128"/>
              </a:defRPr>
            </a:lvl3pPr>
            <a:lvl4pPr marL="1600093" indent="-228584" eaLnBrk="0" hangingPunct="0">
              <a:defRPr sz="2400">
                <a:solidFill>
                  <a:schemeClr val="tx1"/>
                </a:solidFill>
                <a:latin typeface="Times New Roman" pitchFamily="18" charset="0"/>
                <a:ea typeface="MS PGothic" pitchFamily="34" charset="-128"/>
              </a:defRPr>
            </a:lvl4pPr>
            <a:lvl5pPr marL="2057263" indent="-228584" eaLnBrk="0" hangingPunct="0">
              <a:defRPr sz="2400">
                <a:solidFill>
                  <a:schemeClr val="tx1"/>
                </a:solidFill>
                <a:latin typeface="Times New Roman" pitchFamily="18" charset="0"/>
                <a:ea typeface="MS PGothic" pitchFamily="34" charset="-128"/>
              </a:defRPr>
            </a:lvl5pPr>
            <a:lvl6pPr marL="2514432" indent="-228584"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602" indent="-228584"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8770" indent="-228584"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5940" indent="-228584"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1685DFD0-4D0F-4122-9E3A-B8287A2513E0}" type="slidenum">
              <a:rPr kumimoji="0" lang="en-US" altLang="en-US" sz="14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rPr>
              <a:pPr marL="0" marR="0" lvl="0" indent="0" algn="l" defTabSz="914400" rtl="0" eaLnBrk="1" fontAlgn="base" latinLnBrk="0" hangingPunct="1">
                <a:lnSpc>
                  <a:spcPct val="100000"/>
                </a:lnSpc>
                <a:spcBef>
                  <a:spcPct val="0"/>
                </a:spcBef>
                <a:spcAft>
                  <a:spcPct val="0"/>
                </a:spcAft>
                <a:buClrTx/>
                <a:buSzTx/>
                <a:buFontTx/>
                <a:buNone/>
                <a:tabLst/>
                <a:defRPr/>
              </a:pPr>
              <a:t>3</a:t>
            </a:fld>
            <a:endParaRPr kumimoji="0" lang="en-US" altLang="en-US" sz="14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endParaRPr>
          </a:p>
        </p:txBody>
      </p:sp>
      <p:graphicFrame>
        <p:nvGraphicFramePr>
          <p:cNvPr id="2" name="Content Placeholder 2"/>
          <p:cNvGraphicFramePr>
            <a:graphicFrameLocks noGrp="1"/>
          </p:cNvGraphicFramePr>
          <p:nvPr>
            <p:ph idx="1"/>
          </p:nvPr>
        </p:nvGraphicFramePr>
        <p:xfrm>
          <a:off x="563960" y="1344584"/>
          <a:ext cx="5205377" cy="266104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Content Placeholder 2"/>
          <p:cNvGraphicFramePr>
            <a:graphicFrameLocks/>
          </p:cNvGraphicFramePr>
          <p:nvPr/>
        </p:nvGraphicFramePr>
        <p:xfrm>
          <a:off x="563960" y="3952079"/>
          <a:ext cx="5205377" cy="266104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 name="Content Placeholder 2"/>
          <p:cNvGraphicFramePr>
            <a:graphicFrameLocks/>
          </p:cNvGraphicFramePr>
          <p:nvPr/>
        </p:nvGraphicFramePr>
        <p:xfrm>
          <a:off x="6515031" y="3952079"/>
          <a:ext cx="5205377" cy="2661047"/>
        </p:xfrm>
        <a:graphic>
          <a:graphicData uri="http://schemas.openxmlformats.org/drawingml/2006/chart">
            <c:chart xmlns:c="http://schemas.openxmlformats.org/drawingml/2006/chart" xmlns:r="http://schemas.openxmlformats.org/officeDocument/2006/relationships" r:id="rId6"/>
          </a:graphicData>
        </a:graphic>
      </p:graphicFrame>
      <p:sp>
        <p:nvSpPr>
          <p:cNvPr id="10" name="TextBox 9"/>
          <p:cNvSpPr txBox="1"/>
          <p:nvPr/>
        </p:nvSpPr>
        <p:spPr>
          <a:xfrm>
            <a:off x="1199313" y="6478069"/>
            <a:ext cx="7730336" cy="43088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1" u="none" strike="noStrike" kern="1200" cap="none" spc="0" normalizeH="0" baseline="0" noProof="0" dirty="0">
                <a:ln>
                  <a:noFill/>
                </a:ln>
                <a:solidFill>
                  <a:prstClr val="black"/>
                </a:solidFill>
                <a:effectLst/>
                <a:uLnTx/>
                <a:uFillTx/>
                <a:latin typeface="Arial" charset="0"/>
                <a:ea typeface="MS PGothic" pitchFamily="34" charset="-128"/>
                <a:cs typeface="Arial" charset="0"/>
              </a:rPr>
              <a:t>Estimates of the % growth in demand for animal source foods in different World regions, comparing 2005 and 2030.  Estimates were developed using the IMPACT model, courtesy Dolapo Enahoro, ILRI. </a:t>
            </a:r>
          </a:p>
        </p:txBody>
      </p:sp>
      <p:sp>
        <p:nvSpPr>
          <p:cNvPr id="6" name="TextBox 5"/>
          <p:cNvSpPr txBox="1"/>
          <p:nvPr/>
        </p:nvSpPr>
        <p:spPr bwMode="auto">
          <a:xfrm>
            <a:off x="2950880" y="1042182"/>
            <a:ext cx="740908"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charset="0"/>
                <a:ea typeface="MS PGothic" pitchFamily="34" charset="-128"/>
                <a:cs typeface="+mn-cs"/>
              </a:rPr>
              <a:t>Beef</a:t>
            </a:r>
          </a:p>
        </p:txBody>
      </p:sp>
      <p:sp>
        <p:nvSpPr>
          <p:cNvPr id="11" name="TextBox 10"/>
          <p:cNvSpPr txBox="1"/>
          <p:nvPr/>
        </p:nvSpPr>
        <p:spPr bwMode="auto">
          <a:xfrm>
            <a:off x="8855911" y="1042182"/>
            <a:ext cx="755335"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charset="0"/>
                <a:ea typeface="MS PGothic" pitchFamily="34" charset="-128"/>
                <a:cs typeface="+mn-cs"/>
              </a:rPr>
              <a:t>Pork</a:t>
            </a:r>
          </a:p>
        </p:txBody>
      </p:sp>
      <p:sp>
        <p:nvSpPr>
          <p:cNvPr id="12" name="TextBox 11"/>
          <p:cNvSpPr txBox="1"/>
          <p:nvPr/>
        </p:nvSpPr>
        <p:spPr bwMode="auto">
          <a:xfrm>
            <a:off x="2787374" y="3693453"/>
            <a:ext cx="1067920"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charset="0"/>
                <a:ea typeface="MS PGothic" pitchFamily="34" charset="-128"/>
                <a:cs typeface="+mn-cs"/>
              </a:rPr>
              <a:t>Poultry</a:t>
            </a:r>
          </a:p>
        </p:txBody>
      </p:sp>
      <p:sp>
        <p:nvSpPr>
          <p:cNvPr id="13" name="TextBox 12"/>
          <p:cNvSpPr txBox="1"/>
          <p:nvPr/>
        </p:nvSpPr>
        <p:spPr bwMode="auto">
          <a:xfrm>
            <a:off x="8929649" y="3693453"/>
            <a:ext cx="68159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charset="0"/>
                <a:ea typeface="MS PGothic" pitchFamily="34" charset="-128"/>
                <a:cs typeface="+mn-cs"/>
              </a:rPr>
              <a:t>Milk</a:t>
            </a:r>
          </a:p>
        </p:txBody>
      </p:sp>
      <p:sp>
        <p:nvSpPr>
          <p:cNvPr id="14" name="TextBox 13">
            <a:extLst>
              <a:ext uri="{FF2B5EF4-FFF2-40B4-BE49-F238E27FC236}">
                <a16:creationId xmlns:a16="http://schemas.microsoft.com/office/drawing/2014/main" id="{7A576B49-31A8-4BA1-B53A-7EA71BC248D4}"/>
              </a:ext>
            </a:extLst>
          </p:cNvPr>
          <p:cNvSpPr txBox="1"/>
          <p:nvPr/>
        </p:nvSpPr>
        <p:spPr bwMode="auto">
          <a:xfrm>
            <a:off x="8362105" y="6027003"/>
            <a:ext cx="3829895" cy="830997"/>
          </a:xfrm>
          <a:prstGeom prst="rect">
            <a:avLst/>
          </a:prstGeom>
          <a:solidFill>
            <a:schemeClr val="bg1">
              <a:lumMod val="75000"/>
            </a:schemeClr>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ysClr val="windowText" lastClr="000000"/>
                </a:solidFill>
                <a:effectLst/>
                <a:uLnTx/>
                <a:uFillTx/>
                <a:latin typeface="Calibri"/>
                <a:ea typeface="MS PGothic" pitchFamily="34" charset="-128"/>
                <a:cs typeface="+mn-cs"/>
              </a:rPr>
              <a:t>Increases not because of overconsumption!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ysClr val="windowText" lastClr="000000"/>
                </a:solidFill>
                <a:effectLst/>
                <a:uLnTx/>
                <a:uFillTx/>
                <a:latin typeface="Calibri"/>
                <a:ea typeface="MS PGothic" pitchFamily="34" charset="-128"/>
                <a:cs typeface="+mn-cs"/>
              </a:rPr>
              <a:t>OECD average 2018 = 69 kg/capita meat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ysClr val="windowText" lastClr="000000"/>
                </a:solidFill>
                <a:effectLst/>
                <a:uLnTx/>
                <a:uFillTx/>
                <a:latin typeface="Calibri"/>
                <a:ea typeface="MS PGothic" pitchFamily="34" charset="-128"/>
                <a:cs typeface="+mn-cs"/>
              </a:rPr>
              <a:t>SSA average 2018 = 10 kg/capita meat</a:t>
            </a:r>
          </a:p>
        </p:txBody>
      </p:sp>
    </p:spTree>
    <p:extLst>
      <p:ext uri="{BB962C8B-B14F-4D97-AF65-F5344CB8AC3E}">
        <p14:creationId xmlns:p14="http://schemas.microsoft.com/office/powerpoint/2010/main" val="3834095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89007-80D7-4D84-A8CC-74518A744E83}"/>
              </a:ext>
            </a:extLst>
          </p:cNvPr>
          <p:cNvSpPr>
            <a:spLocks noGrp="1"/>
          </p:cNvSpPr>
          <p:nvPr>
            <p:ph type="title"/>
          </p:nvPr>
        </p:nvSpPr>
        <p:spPr>
          <a:xfrm>
            <a:off x="536276" y="43733"/>
            <a:ext cx="10972800" cy="677955"/>
          </a:xfrm>
        </p:spPr>
        <p:txBody>
          <a:bodyPr/>
          <a:lstStyle/>
          <a:p>
            <a:r>
              <a:rPr lang="en-GB" dirty="0"/>
              <a:t>In reality: the starting point</a:t>
            </a:r>
            <a:br>
              <a:rPr lang="en-GB" dirty="0"/>
            </a:br>
            <a:r>
              <a:rPr lang="en-GB" sz="2800" dirty="0"/>
              <a:t>Proportion of livestock-derived foods produced by small farms in 2010</a:t>
            </a:r>
            <a:endParaRPr lang="en-GB" dirty="0"/>
          </a:p>
        </p:txBody>
      </p:sp>
      <p:pic>
        <p:nvPicPr>
          <p:cNvPr id="4" name="Picture 3">
            <a:extLst>
              <a:ext uri="{FF2B5EF4-FFF2-40B4-BE49-F238E27FC236}">
                <a16:creationId xmlns:a16="http://schemas.microsoft.com/office/drawing/2014/main" id="{DEC0C348-8963-4BCA-8859-922D43CFAD1C}"/>
              </a:ext>
            </a:extLst>
          </p:cNvPr>
          <p:cNvPicPr/>
          <p:nvPr/>
        </p:nvPicPr>
        <p:blipFill>
          <a:blip r:embed="rId2" cstate="email">
            <a:extLst>
              <a:ext uri="{28A0092B-C50C-407E-A947-70E740481C1C}">
                <a14:useLocalDpi xmlns:a14="http://schemas.microsoft.com/office/drawing/2010/main" val="0"/>
              </a:ext>
            </a:extLst>
          </a:blip>
          <a:stretch>
            <a:fillRect/>
          </a:stretch>
        </p:blipFill>
        <p:spPr>
          <a:xfrm>
            <a:off x="2069910" y="1164609"/>
            <a:ext cx="8008175" cy="5835631"/>
          </a:xfrm>
          <a:prstGeom prst="rect">
            <a:avLst/>
          </a:prstGeom>
        </p:spPr>
      </p:pic>
      <p:sp>
        <p:nvSpPr>
          <p:cNvPr id="5" name="TextBox 4">
            <a:extLst>
              <a:ext uri="{FF2B5EF4-FFF2-40B4-BE49-F238E27FC236}">
                <a16:creationId xmlns:a16="http://schemas.microsoft.com/office/drawing/2014/main" id="{E8764FCC-124B-4D0B-883D-0876AD71F1E1}"/>
              </a:ext>
            </a:extLst>
          </p:cNvPr>
          <p:cNvSpPr txBox="1"/>
          <p:nvPr/>
        </p:nvSpPr>
        <p:spPr bwMode="auto">
          <a:xfrm>
            <a:off x="0" y="5912547"/>
            <a:ext cx="2103951"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S PGothic" pitchFamily="34" charset="-128"/>
                <a:cs typeface="+mn-cs"/>
              </a:rPr>
              <a:t>Source: </a:t>
            </a:r>
            <a:r>
              <a:rPr kumimoji="0" lang="en-US" sz="1050" b="0" i="1" u="none" strike="noStrike" kern="1200" cap="none" spc="0" normalizeH="0" baseline="0" noProof="0" dirty="0">
                <a:ln>
                  <a:noFill/>
                </a:ln>
                <a:solidFill>
                  <a:prstClr val="black"/>
                </a:solidFill>
                <a:effectLst/>
                <a:uLnTx/>
                <a:uFillTx/>
                <a:latin typeface="Calibri"/>
                <a:ea typeface="MS PGothic" pitchFamily="34" charset="-128"/>
                <a:cs typeface="+mn-cs"/>
              </a:rPr>
              <a:t>Options for the Livestock Sector in Developing and Emerging Economies to 2030 and Beyond. </a:t>
            </a:r>
            <a:r>
              <a:rPr kumimoji="0" lang="en-US" sz="1050" b="0" i="0" u="none" strike="noStrike" kern="1200" cap="none" spc="0" normalizeH="0" baseline="0" noProof="0" dirty="0">
                <a:ln>
                  <a:noFill/>
                </a:ln>
                <a:solidFill>
                  <a:prstClr val="black"/>
                </a:solidFill>
                <a:effectLst/>
                <a:uLnTx/>
                <a:uFillTx/>
                <a:latin typeface="Calibri"/>
                <a:ea typeface="MS PGothic" pitchFamily="34" charset="-128"/>
                <a:cs typeface="+mn-cs"/>
              </a:rPr>
              <a:t>World Economic  Forum White Paper January 2019</a:t>
            </a:r>
            <a:endParaRPr kumimoji="0" lang="en-GB" sz="1050" b="0" i="0" u="none" strike="noStrike" kern="1200" cap="none" spc="0" normalizeH="0" baseline="0" noProof="0" dirty="0">
              <a:ln>
                <a:noFill/>
              </a:ln>
              <a:solidFill>
                <a:prstClr val="black"/>
              </a:solidFill>
              <a:effectLst/>
              <a:uLnTx/>
              <a:uFillTx/>
              <a:latin typeface="Calibri"/>
              <a:ea typeface="MS PGothic" pitchFamily="34" charset="-128"/>
              <a:cs typeface="+mn-cs"/>
            </a:endParaRPr>
          </a:p>
        </p:txBody>
      </p:sp>
    </p:spTree>
    <p:extLst>
      <p:ext uri="{BB962C8B-B14F-4D97-AF65-F5344CB8AC3E}">
        <p14:creationId xmlns:p14="http://schemas.microsoft.com/office/powerpoint/2010/main" val="2434571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D73F4-8BC5-4D81-9FA3-A03788A0FFC9}"/>
              </a:ext>
            </a:extLst>
          </p:cNvPr>
          <p:cNvSpPr>
            <a:spLocks noGrp="1"/>
          </p:cNvSpPr>
          <p:nvPr>
            <p:ph type="title"/>
          </p:nvPr>
        </p:nvSpPr>
        <p:spPr/>
        <p:txBody>
          <a:bodyPr/>
          <a:lstStyle/>
          <a:p>
            <a:r>
              <a:rPr lang="en-US" dirty="0"/>
              <a:t>Meeting the demand for animal-source foods in LMICs   </a:t>
            </a:r>
            <a:br>
              <a:rPr lang="en-US" dirty="0"/>
            </a:br>
            <a:endParaRPr lang="en-GB" dirty="0"/>
          </a:p>
        </p:txBody>
      </p:sp>
      <p:pic>
        <p:nvPicPr>
          <p:cNvPr id="6" name="Picture 5">
            <a:extLst>
              <a:ext uri="{FF2B5EF4-FFF2-40B4-BE49-F238E27FC236}">
                <a16:creationId xmlns:a16="http://schemas.microsoft.com/office/drawing/2014/main" id="{FC08F0A4-E1CD-424E-BA50-50F72EA9AEE5}"/>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198840" y="1350571"/>
            <a:ext cx="2841298" cy="2090152"/>
          </a:xfrm>
          <a:prstGeom prst="rect">
            <a:avLst/>
          </a:prstGeom>
          <a:effectLst>
            <a:softEdge rad="127000"/>
          </a:effectLst>
        </p:spPr>
      </p:pic>
      <p:pic>
        <p:nvPicPr>
          <p:cNvPr id="7" name="Picture 6">
            <a:extLst>
              <a:ext uri="{FF2B5EF4-FFF2-40B4-BE49-F238E27FC236}">
                <a16:creationId xmlns:a16="http://schemas.microsoft.com/office/drawing/2014/main" id="{25F60642-9E95-4DFC-B0A2-A58FE9568BC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200081" y="1425562"/>
            <a:ext cx="3367578" cy="1940169"/>
          </a:xfrm>
          <a:prstGeom prst="rect">
            <a:avLst/>
          </a:prstGeom>
          <a:effectLst>
            <a:softEdge rad="127000"/>
          </a:effectLst>
        </p:spPr>
      </p:pic>
      <p:pic>
        <p:nvPicPr>
          <p:cNvPr id="8" name="Picture 7">
            <a:extLst>
              <a:ext uri="{FF2B5EF4-FFF2-40B4-BE49-F238E27FC236}">
                <a16:creationId xmlns:a16="http://schemas.microsoft.com/office/drawing/2014/main" id="{D82A2C1E-804F-4DEA-939C-6510E71C1E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00978" y="4419600"/>
            <a:ext cx="3087720" cy="1659649"/>
          </a:xfrm>
          <a:prstGeom prst="rect">
            <a:avLst/>
          </a:prstGeom>
          <a:effectLst>
            <a:softEdge rad="127000"/>
          </a:effectLst>
        </p:spPr>
      </p:pic>
      <p:sp>
        <p:nvSpPr>
          <p:cNvPr id="9" name="Title 1">
            <a:extLst>
              <a:ext uri="{FF2B5EF4-FFF2-40B4-BE49-F238E27FC236}">
                <a16:creationId xmlns:a16="http://schemas.microsoft.com/office/drawing/2014/main" id="{F0C6C6D0-BF2B-4F72-9BB3-8F7C72451B14}"/>
              </a:ext>
            </a:extLst>
          </p:cNvPr>
          <p:cNvSpPr txBox="1">
            <a:spLocks/>
          </p:cNvSpPr>
          <p:nvPr/>
        </p:nvSpPr>
        <p:spPr bwMode="auto">
          <a:xfrm>
            <a:off x="3368674" y="3429000"/>
            <a:ext cx="2809787" cy="681959"/>
          </a:xfrm>
          <a:prstGeom prst="rect">
            <a:avLst/>
          </a:prstGeom>
          <a:solidFill>
            <a:schemeClr val="bg1">
              <a:lumMod val="75000"/>
            </a:schemeClr>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68580" tIns="34290" rIns="68580" bIns="34290" numCol="1" anchor="ctr" anchorCtr="0" compatLnSpc="1">
            <a:prstTxWarp prst="textNoShape">
              <a:avLst/>
            </a:prstTxWarp>
          </a:bodyPr>
          <a:lstStyle>
            <a:lvl1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1pPr>
            <a:lvl2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5pPr>
            <a:lvl6pPr marL="457200" algn="ctr" rtl="0" fontAlgn="base">
              <a:spcBef>
                <a:spcPct val="0"/>
              </a:spcBef>
              <a:spcAft>
                <a:spcPct val="0"/>
              </a:spcAft>
              <a:defRPr sz="4400">
                <a:solidFill>
                  <a:srgbClr val="990033"/>
                </a:solidFill>
                <a:latin typeface="Arial" charset="0"/>
              </a:defRPr>
            </a:lvl6pPr>
            <a:lvl7pPr marL="914400" algn="ctr" rtl="0" fontAlgn="base">
              <a:spcBef>
                <a:spcPct val="0"/>
              </a:spcBef>
              <a:spcAft>
                <a:spcPct val="0"/>
              </a:spcAft>
              <a:defRPr sz="4400">
                <a:solidFill>
                  <a:srgbClr val="990033"/>
                </a:solidFill>
                <a:latin typeface="Arial" charset="0"/>
              </a:defRPr>
            </a:lvl7pPr>
            <a:lvl8pPr marL="1371600" algn="ctr" rtl="0" fontAlgn="base">
              <a:spcBef>
                <a:spcPct val="0"/>
              </a:spcBef>
              <a:spcAft>
                <a:spcPct val="0"/>
              </a:spcAft>
              <a:defRPr sz="4400">
                <a:solidFill>
                  <a:srgbClr val="990033"/>
                </a:solidFill>
                <a:latin typeface="Arial" charset="0"/>
              </a:defRPr>
            </a:lvl8pPr>
            <a:lvl9pPr marL="1828800" algn="ctr" rtl="0" fontAlgn="base">
              <a:spcBef>
                <a:spcPct val="0"/>
              </a:spcBef>
              <a:spcAft>
                <a:spcPct val="0"/>
              </a:spcAft>
              <a:defRPr sz="4400">
                <a:solidFill>
                  <a:srgbClr val="990033"/>
                </a:solidFill>
                <a:latin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800" b="1" i="1" u="none" strike="noStrike" kern="0" cap="none" spc="0" normalizeH="0" baseline="0" noProof="0" dirty="0">
                <a:ln>
                  <a:noFill/>
                </a:ln>
                <a:solidFill>
                  <a:prstClr val="black"/>
                </a:solidFill>
                <a:effectLst/>
                <a:uLnTx/>
                <a:uFillTx/>
                <a:latin typeface="Calibri" pitchFamily="34" charset="0"/>
                <a:ea typeface="MS PGothic" pitchFamily="34" charset="-128"/>
              </a:rPr>
              <a:t>Importing livestock products</a:t>
            </a:r>
          </a:p>
        </p:txBody>
      </p:sp>
      <p:sp>
        <p:nvSpPr>
          <p:cNvPr id="10" name="Title 1">
            <a:extLst>
              <a:ext uri="{FF2B5EF4-FFF2-40B4-BE49-F238E27FC236}">
                <a16:creationId xmlns:a16="http://schemas.microsoft.com/office/drawing/2014/main" id="{17C70D82-E629-4170-91AB-39C9E3A6D4B1}"/>
              </a:ext>
            </a:extLst>
          </p:cNvPr>
          <p:cNvSpPr txBox="1">
            <a:spLocks/>
          </p:cNvSpPr>
          <p:nvPr/>
        </p:nvSpPr>
        <p:spPr bwMode="auto">
          <a:xfrm>
            <a:off x="6481693" y="3365731"/>
            <a:ext cx="2905672" cy="796267"/>
          </a:xfrm>
          <a:prstGeom prst="rect">
            <a:avLst/>
          </a:prstGeom>
          <a:solidFill>
            <a:schemeClr val="bg1">
              <a:lumMod val="75000"/>
            </a:schemeClr>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68580" tIns="34290" rIns="68580" bIns="34290" numCol="1" anchor="ctr" anchorCtr="0" compatLnSpc="1">
            <a:prstTxWarp prst="textNoShape">
              <a:avLst/>
            </a:prstTxWarp>
          </a:bodyPr>
          <a:lstStyle>
            <a:lvl1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1pPr>
            <a:lvl2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5pPr>
            <a:lvl6pPr marL="457200" algn="ctr" rtl="0" fontAlgn="base">
              <a:spcBef>
                <a:spcPct val="0"/>
              </a:spcBef>
              <a:spcAft>
                <a:spcPct val="0"/>
              </a:spcAft>
              <a:defRPr sz="4400">
                <a:solidFill>
                  <a:srgbClr val="990033"/>
                </a:solidFill>
                <a:latin typeface="Arial" charset="0"/>
              </a:defRPr>
            </a:lvl6pPr>
            <a:lvl7pPr marL="914400" algn="ctr" rtl="0" fontAlgn="base">
              <a:spcBef>
                <a:spcPct val="0"/>
              </a:spcBef>
              <a:spcAft>
                <a:spcPct val="0"/>
              </a:spcAft>
              <a:defRPr sz="4400">
                <a:solidFill>
                  <a:srgbClr val="990033"/>
                </a:solidFill>
                <a:latin typeface="Arial" charset="0"/>
              </a:defRPr>
            </a:lvl7pPr>
            <a:lvl8pPr marL="1371600" algn="ctr" rtl="0" fontAlgn="base">
              <a:spcBef>
                <a:spcPct val="0"/>
              </a:spcBef>
              <a:spcAft>
                <a:spcPct val="0"/>
              </a:spcAft>
              <a:defRPr sz="4400">
                <a:solidFill>
                  <a:srgbClr val="990033"/>
                </a:solidFill>
                <a:latin typeface="Arial" charset="0"/>
              </a:defRPr>
            </a:lvl8pPr>
            <a:lvl9pPr marL="1828800" algn="ctr" rtl="0" fontAlgn="base">
              <a:spcBef>
                <a:spcPct val="0"/>
              </a:spcBef>
              <a:spcAft>
                <a:spcPct val="0"/>
              </a:spcAft>
              <a:defRPr sz="4400">
                <a:solidFill>
                  <a:srgbClr val="990033"/>
                </a:solidFill>
                <a:latin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800" b="1" i="1" u="none" strike="noStrike" kern="0" cap="none" spc="0" normalizeH="0" baseline="0" noProof="0" dirty="0">
                <a:ln>
                  <a:noFill/>
                </a:ln>
                <a:solidFill>
                  <a:prstClr val="black"/>
                </a:solidFill>
                <a:effectLst/>
                <a:uLnTx/>
                <a:uFillTx/>
                <a:latin typeface="Calibri" pitchFamily="34" charset="0"/>
                <a:ea typeface="MS PGothic" pitchFamily="34" charset="-128"/>
              </a:rPr>
              <a:t>Importing livestock industrial production know-how</a:t>
            </a:r>
          </a:p>
        </p:txBody>
      </p:sp>
      <p:sp>
        <p:nvSpPr>
          <p:cNvPr id="11" name="Rectangle 10">
            <a:extLst>
              <a:ext uri="{FF2B5EF4-FFF2-40B4-BE49-F238E27FC236}">
                <a16:creationId xmlns:a16="http://schemas.microsoft.com/office/drawing/2014/main" id="{FAB7798F-89DC-47AE-9981-2F1629A1A4D5}"/>
              </a:ext>
            </a:extLst>
          </p:cNvPr>
          <p:cNvSpPr/>
          <p:nvPr/>
        </p:nvSpPr>
        <p:spPr>
          <a:xfrm>
            <a:off x="3443765" y="6044080"/>
            <a:ext cx="2944933" cy="646331"/>
          </a:xfrm>
          <a:prstGeom prst="rect">
            <a:avLst/>
          </a:prstGeom>
          <a:solidFill>
            <a:schemeClr val="bg1">
              <a:lumMod val="75000"/>
            </a:schemeClr>
          </a:solid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1" u="none" strike="noStrike" kern="0" cap="none" spc="-15" normalizeH="0" baseline="0" noProof="0" dirty="0">
                <a:ln>
                  <a:noFill/>
                </a:ln>
                <a:solidFill>
                  <a:prstClr val="black"/>
                </a:solidFill>
                <a:effectLst/>
                <a:uLnTx/>
                <a:uFillTx/>
                <a:latin typeface="Calibri" pitchFamily="34" charset="0"/>
                <a:ea typeface="MS PGothic" pitchFamily="34" charset="-128"/>
                <a:cs typeface="Arial" charset="0"/>
              </a:rPr>
              <a:t>Transforming smallholder livestock systems</a:t>
            </a:r>
            <a:endParaRPr kumimoji="0" lang="en-GB" sz="1800" b="1" i="1" u="none" strike="noStrike" kern="0" cap="none" spc="0" normalizeH="0" baseline="0" noProof="0" dirty="0">
              <a:ln>
                <a:noFill/>
              </a:ln>
              <a:solidFill>
                <a:prstClr val="black"/>
              </a:solidFill>
              <a:effectLst/>
              <a:uLnTx/>
              <a:uFillTx/>
              <a:latin typeface="Calibri" pitchFamily="34" charset="0"/>
              <a:ea typeface="MS PGothic" pitchFamily="34" charset="-128"/>
              <a:cs typeface="Arial" charset="0"/>
            </a:endParaRPr>
          </a:p>
        </p:txBody>
      </p:sp>
      <p:grpSp>
        <p:nvGrpSpPr>
          <p:cNvPr id="12" name="Group 11">
            <a:extLst>
              <a:ext uri="{FF2B5EF4-FFF2-40B4-BE49-F238E27FC236}">
                <a16:creationId xmlns:a16="http://schemas.microsoft.com/office/drawing/2014/main" id="{02225C73-26F7-48D2-BD86-016D0CF3377A}"/>
              </a:ext>
            </a:extLst>
          </p:cNvPr>
          <p:cNvGrpSpPr/>
          <p:nvPr/>
        </p:nvGrpSpPr>
        <p:grpSpPr>
          <a:xfrm>
            <a:off x="7488011" y="4409600"/>
            <a:ext cx="1158573" cy="1531069"/>
            <a:chOff x="6615953" y="1991877"/>
            <a:chExt cx="4667923" cy="4765028"/>
          </a:xfrm>
        </p:grpSpPr>
        <p:pic>
          <p:nvPicPr>
            <p:cNvPr id="13" name="Picture 12">
              <a:extLst>
                <a:ext uri="{FF2B5EF4-FFF2-40B4-BE49-F238E27FC236}">
                  <a16:creationId xmlns:a16="http://schemas.microsoft.com/office/drawing/2014/main" id="{F4E44A10-6FE2-4BDF-A5E2-416A097C0AC4}"/>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a:stretch/>
          </p:blipFill>
          <p:spPr>
            <a:xfrm>
              <a:off x="6615953" y="1991877"/>
              <a:ext cx="4667923" cy="2307952"/>
            </a:xfrm>
            <a:prstGeom prst="rect">
              <a:avLst/>
            </a:prstGeom>
          </p:spPr>
        </p:pic>
        <p:pic>
          <p:nvPicPr>
            <p:cNvPr id="14" name="Picture 13">
              <a:extLst>
                <a:ext uri="{FF2B5EF4-FFF2-40B4-BE49-F238E27FC236}">
                  <a16:creationId xmlns:a16="http://schemas.microsoft.com/office/drawing/2014/main" id="{C516BA72-D44C-4727-A4FA-DD9AF98F740D}"/>
                </a:ext>
              </a:extLst>
            </p:cNvPr>
            <p:cNvPicPr>
              <a:picLocks noChangeAspect="1"/>
            </p:cNvPicPr>
            <p:nvPr/>
          </p:nvPicPr>
          <p:blipFill rotWithShape="1">
            <a:blip r:embed="rId6" cstate="email">
              <a:extLst>
                <a:ext uri="{28A0092B-C50C-407E-A947-70E740481C1C}">
                  <a14:useLocalDpi xmlns:a14="http://schemas.microsoft.com/office/drawing/2010/main" val="0"/>
                </a:ext>
              </a:extLst>
            </a:blip>
            <a:srcRect/>
            <a:stretch/>
          </p:blipFill>
          <p:spPr>
            <a:xfrm>
              <a:off x="6615953" y="4278745"/>
              <a:ext cx="4667922" cy="2478160"/>
            </a:xfrm>
            <a:prstGeom prst="rect">
              <a:avLst/>
            </a:prstGeom>
          </p:spPr>
        </p:pic>
      </p:grpSp>
      <p:sp>
        <p:nvSpPr>
          <p:cNvPr id="15" name="Rectangle 14">
            <a:extLst>
              <a:ext uri="{FF2B5EF4-FFF2-40B4-BE49-F238E27FC236}">
                <a16:creationId xmlns:a16="http://schemas.microsoft.com/office/drawing/2014/main" id="{04EE1DD8-67FB-4C3C-82BC-2FD92E33EA24}"/>
              </a:ext>
            </a:extLst>
          </p:cNvPr>
          <p:cNvSpPr/>
          <p:nvPr/>
        </p:nvSpPr>
        <p:spPr>
          <a:xfrm>
            <a:off x="6594832" y="6044080"/>
            <a:ext cx="2944933" cy="646331"/>
          </a:xfrm>
          <a:prstGeom prst="rect">
            <a:avLst/>
          </a:prstGeom>
          <a:solidFill>
            <a:schemeClr val="bg1">
              <a:lumMod val="75000"/>
            </a:schemeClr>
          </a:solid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1" u="none" strike="noStrike" kern="0" cap="none" spc="-15" normalizeH="0" baseline="0" noProof="0" dirty="0">
                <a:ln>
                  <a:noFill/>
                </a:ln>
                <a:solidFill>
                  <a:prstClr val="black"/>
                </a:solidFill>
                <a:effectLst/>
                <a:uLnTx/>
                <a:uFillTx/>
                <a:latin typeface="Calibri" pitchFamily="34" charset="0"/>
                <a:ea typeface="MS PGothic" pitchFamily="34" charset="-128"/>
                <a:cs typeface="Arial" charset="0"/>
              </a:rPr>
              <a:t>Alt- products?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1" i="1" u="none" strike="noStrike" kern="0" cap="none" spc="0" normalizeH="0" baseline="0" noProof="0" dirty="0">
              <a:ln>
                <a:noFill/>
              </a:ln>
              <a:solidFill>
                <a:prstClr val="black"/>
              </a:solidFill>
              <a:effectLst/>
              <a:uLnTx/>
              <a:uFillTx/>
              <a:latin typeface="Calibri" pitchFamily="34" charset="0"/>
              <a:ea typeface="MS PGothic" pitchFamily="34" charset="-128"/>
              <a:cs typeface="Arial" charset="0"/>
            </a:endParaRPr>
          </a:p>
        </p:txBody>
      </p:sp>
    </p:spTree>
    <p:extLst>
      <p:ext uri="{BB962C8B-B14F-4D97-AF65-F5344CB8AC3E}">
        <p14:creationId xmlns:p14="http://schemas.microsoft.com/office/powerpoint/2010/main" val="2269181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Arrow: Right 55">
            <a:extLst>
              <a:ext uri="{FF2B5EF4-FFF2-40B4-BE49-F238E27FC236}">
                <a16:creationId xmlns:a16="http://schemas.microsoft.com/office/drawing/2014/main" id="{E0D88639-7129-4CF2-9C78-14BED8D039D8}"/>
              </a:ext>
            </a:extLst>
          </p:cNvPr>
          <p:cNvSpPr/>
          <p:nvPr/>
        </p:nvSpPr>
        <p:spPr>
          <a:xfrm>
            <a:off x="1378171" y="1105785"/>
            <a:ext cx="1270796" cy="1116419"/>
          </a:xfrm>
          <a:prstGeom prst="rightArrow">
            <a:avLst/>
          </a:prstGeom>
          <a:solidFill>
            <a:schemeClr val="accent6">
              <a:lumMod val="20000"/>
              <a:lumOff val="80000"/>
            </a:schemeClr>
          </a:solidFill>
          <a:ln w="25400" cap="flat" cmpd="sng" algn="ctr">
            <a:noFill/>
            <a:prstDash val="solid"/>
          </a:ln>
          <a:effectLst/>
        </p:spPr>
        <p:txBody>
          <a:bodyPr rtlCol="0" anchor="ctr"/>
          <a:lstStyle/>
          <a:p>
            <a:pPr marL="0" marR="0" lvl="0" indent="0" defTabSz="914400" eaLnBrk="0" fontAlgn="auto" latinLnBrk="0" hangingPunct="0">
              <a:lnSpc>
                <a:spcPct val="100000"/>
              </a:lnSpc>
              <a:spcBef>
                <a:spcPts val="0"/>
              </a:spcBef>
              <a:spcAft>
                <a:spcPts val="600"/>
              </a:spcAft>
              <a:buClrTx/>
              <a:buSzTx/>
              <a:buFontTx/>
              <a:buNone/>
              <a:tabLst/>
              <a:defRPr/>
            </a:pPr>
            <a:endParaRPr kumimoji="0" lang="en-US" b="0" i="0" u="none" strike="noStrike" kern="0" cap="none" spc="0" normalizeH="0" baseline="0" noProof="0" dirty="0">
              <a:ln>
                <a:noFill/>
              </a:ln>
              <a:solidFill>
                <a:srgbClr val="404E65"/>
              </a:solidFill>
              <a:effectLst/>
              <a:uLnTx/>
              <a:uFillTx/>
              <a:latin typeface="Calibri"/>
              <a:ea typeface="MS PGothic" pitchFamily="34" charset="-128"/>
              <a:cs typeface="+mn-cs"/>
            </a:endParaRPr>
          </a:p>
        </p:txBody>
      </p:sp>
      <p:sp>
        <p:nvSpPr>
          <p:cNvPr id="57" name="Arrow: Right 56">
            <a:extLst>
              <a:ext uri="{FF2B5EF4-FFF2-40B4-BE49-F238E27FC236}">
                <a16:creationId xmlns:a16="http://schemas.microsoft.com/office/drawing/2014/main" id="{10227D7B-A4B0-400C-AD2D-5EEC3313FAB5}"/>
              </a:ext>
            </a:extLst>
          </p:cNvPr>
          <p:cNvSpPr/>
          <p:nvPr/>
        </p:nvSpPr>
        <p:spPr>
          <a:xfrm>
            <a:off x="1378171" y="2232481"/>
            <a:ext cx="1270796" cy="1116419"/>
          </a:xfrm>
          <a:prstGeom prst="rightArrow">
            <a:avLst/>
          </a:prstGeom>
          <a:solidFill>
            <a:schemeClr val="accent1">
              <a:lumMod val="20000"/>
              <a:lumOff val="80000"/>
            </a:schemeClr>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dirty="0">
              <a:ln>
                <a:noFill/>
              </a:ln>
              <a:solidFill>
                <a:srgbClr val="404E65"/>
              </a:solidFill>
              <a:effectLst/>
              <a:uLnTx/>
              <a:uFillTx/>
              <a:latin typeface="Calibri"/>
              <a:ea typeface="+mn-ea"/>
              <a:cs typeface="+mn-cs"/>
            </a:endParaRPr>
          </a:p>
        </p:txBody>
      </p:sp>
      <p:sp>
        <p:nvSpPr>
          <p:cNvPr id="58" name="Arrow: Right 57">
            <a:extLst>
              <a:ext uri="{FF2B5EF4-FFF2-40B4-BE49-F238E27FC236}">
                <a16:creationId xmlns:a16="http://schemas.microsoft.com/office/drawing/2014/main" id="{A932D919-33C8-499A-86E0-3D91B5031777}"/>
              </a:ext>
            </a:extLst>
          </p:cNvPr>
          <p:cNvSpPr/>
          <p:nvPr/>
        </p:nvSpPr>
        <p:spPr>
          <a:xfrm>
            <a:off x="1378171" y="3359177"/>
            <a:ext cx="1270796" cy="1116419"/>
          </a:xfrm>
          <a:prstGeom prst="rightArrow">
            <a:avLst/>
          </a:prstGeom>
          <a:solidFill>
            <a:schemeClr val="accent5">
              <a:lumMod val="20000"/>
              <a:lumOff val="80000"/>
            </a:schemeClr>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dirty="0">
              <a:ln>
                <a:noFill/>
              </a:ln>
              <a:solidFill>
                <a:srgbClr val="404E65"/>
              </a:solidFill>
              <a:effectLst/>
              <a:uLnTx/>
              <a:uFillTx/>
              <a:latin typeface="Calibri"/>
              <a:ea typeface="+mn-ea"/>
              <a:cs typeface="+mn-cs"/>
            </a:endParaRPr>
          </a:p>
        </p:txBody>
      </p:sp>
      <p:sp>
        <p:nvSpPr>
          <p:cNvPr id="59" name="Arrow: Right 58">
            <a:extLst>
              <a:ext uri="{FF2B5EF4-FFF2-40B4-BE49-F238E27FC236}">
                <a16:creationId xmlns:a16="http://schemas.microsoft.com/office/drawing/2014/main" id="{0D847124-C0E0-4019-BEAA-389F5E6A9DB9}"/>
              </a:ext>
            </a:extLst>
          </p:cNvPr>
          <p:cNvSpPr/>
          <p:nvPr/>
        </p:nvSpPr>
        <p:spPr>
          <a:xfrm>
            <a:off x="1374928" y="4485873"/>
            <a:ext cx="1277282" cy="1116419"/>
          </a:xfrm>
          <a:prstGeom prst="rightArrow">
            <a:avLst/>
          </a:prstGeom>
          <a:solidFill>
            <a:schemeClr val="accent3">
              <a:lumMod val="20000"/>
              <a:lumOff val="80000"/>
            </a:schemeClr>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dirty="0">
              <a:ln>
                <a:noFill/>
              </a:ln>
              <a:solidFill>
                <a:srgbClr val="404E65"/>
              </a:solidFill>
              <a:effectLst/>
              <a:uLnTx/>
              <a:uFillTx/>
              <a:latin typeface="Calibri"/>
              <a:ea typeface="+mn-ea"/>
              <a:cs typeface="+mn-cs"/>
            </a:endParaRPr>
          </a:p>
        </p:txBody>
      </p:sp>
      <p:sp>
        <p:nvSpPr>
          <p:cNvPr id="60" name="Arrow: Right 59">
            <a:extLst>
              <a:ext uri="{FF2B5EF4-FFF2-40B4-BE49-F238E27FC236}">
                <a16:creationId xmlns:a16="http://schemas.microsoft.com/office/drawing/2014/main" id="{AE928AAD-0569-4BC3-AAE7-C28D021924DA}"/>
              </a:ext>
            </a:extLst>
          </p:cNvPr>
          <p:cNvSpPr/>
          <p:nvPr/>
        </p:nvSpPr>
        <p:spPr>
          <a:xfrm>
            <a:off x="1378171" y="5612569"/>
            <a:ext cx="1270796" cy="1116419"/>
          </a:xfrm>
          <a:prstGeom prst="rightArrow">
            <a:avLst/>
          </a:prstGeom>
          <a:solidFill>
            <a:schemeClr val="bg1">
              <a:lumMod val="95000"/>
            </a:schemeClr>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dirty="0">
              <a:ln>
                <a:noFill/>
              </a:ln>
              <a:solidFill>
                <a:srgbClr val="404E65"/>
              </a:solidFill>
              <a:effectLst/>
              <a:uLnTx/>
              <a:uFillTx/>
              <a:latin typeface="Calibri"/>
              <a:ea typeface="+mn-ea"/>
              <a:cs typeface="+mn-cs"/>
            </a:endParaRPr>
          </a:p>
        </p:txBody>
      </p:sp>
      <p:sp>
        <p:nvSpPr>
          <p:cNvPr id="2" name="Title 1">
            <a:extLst>
              <a:ext uri="{FF2B5EF4-FFF2-40B4-BE49-F238E27FC236}">
                <a16:creationId xmlns:a16="http://schemas.microsoft.com/office/drawing/2014/main" id="{F99976B7-C8A1-4F7D-A89E-24E1F6ADDCCF}"/>
              </a:ext>
            </a:extLst>
          </p:cNvPr>
          <p:cNvSpPr>
            <a:spLocks noGrp="1"/>
          </p:cNvSpPr>
          <p:nvPr>
            <p:ph type="title"/>
          </p:nvPr>
        </p:nvSpPr>
        <p:spPr/>
        <p:txBody>
          <a:bodyPr/>
          <a:lstStyle/>
          <a:p>
            <a:r>
              <a:rPr lang="en-US" dirty="0"/>
              <a:t>Livestock and sustainable development</a:t>
            </a:r>
            <a:endParaRPr lang="en-GB" dirty="0"/>
          </a:p>
        </p:txBody>
      </p:sp>
      <p:pic>
        <p:nvPicPr>
          <p:cNvPr id="5" name="Content Placeholder 9">
            <a:extLst>
              <a:ext uri="{FF2B5EF4-FFF2-40B4-BE49-F238E27FC236}">
                <a16:creationId xmlns:a16="http://schemas.microsoft.com/office/drawing/2014/main" id="{DC7807E1-C1A2-4E47-9D18-ACC4FFE9F405}"/>
              </a:ext>
            </a:extLst>
          </p:cNvPr>
          <p:cNvPicPr>
            <a:picLocks noChangeAspect="1"/>
          </p:cNvPicPr>
          <p:nvPr/>
        </p:nvPicPr>
        <p:blipFill>
          <a:blip r:embed="rId2" cstate="email">
            <a:alphaModFix amt="20000"/>
            <a:extLst>
              <a:ext uri="{28A0092B-C50C-407E-A947-70E740481C1C}">
                <a14:useLocalDpi xmlns:a14="http://schemas.microsoft.com/office/drawing/2010/main" val="0"/>
              </a:ext>
            </a:extLst>
          </a:blip>
          <a:stretch>
            <a:fillRect/>
          </a:stretch>
        </p:blipFill>
        <p:spPr>
          <a:xfrm>
            <a:off x="5477430" y="1203407"/>
            <a:ext cx="872479" cy="800903"/>
          </a:xfrm>
          <a:prstGeom prst="rect">
            <a:avLst/>
          </a:prstGeom>
        </p:spPr>
      </p:pic>
      <p:pic>
        <p:nvPicPr>
          <p:cNvPr id="6" name="Picture 5">
            <a:extLst>
              <a:ext uri="{FF2B5EF4-FFF2-40B4-BE49-F238E27FC236}">
                <a16:creationId xmlns:a16="http://schemas.microsoft.com/office/drawing/2014/main" id="{1DAEB73B-867A-4593-A592-398044F9EC0F}"/>
              </a:ext>
            </a:extLst>
          </p:cNvPr>
          <p:cNvPicPr>
            <a:picLocks noChangeAspect="1"/>
          </p:cNvPicPr>
          <p:nvPr/>
        </p:nvPicPr>
        <p:blipFill>
          <a:blip r:embed="rId3" cstate="email">
            <a:alphaModFix amt="20000"/>
            <a:extLst>
              <a:ext uri="{28A0092B-C50C-407E-A947-70E740481C1C}">
                <a14:useLocalDpi xmlns:a14="http://schemas.microsoft.com/office/drawing/2010/main" val="0"/>
              </a:ext>
            </a:extLst>
          </a:blip>
          <a:stretch>
            <a:fillRect/>
          </a:stretch>
        </p:blipFill>
        <p:spPr>
          <a:xfrm>
            <a:off x="6349725" y="1203318"/>
            <a:ext cx="872672" cy="801080"/>
          </a:xfrm>
          <a:prstGeom prst="rect">
            <a:avLst/>
          </a:prstGeom>
        </p:spPr>
      </p:pic>
      <p:pic>
        <p:nvPicPr>
          <p:cNvPr id="7" name="Picture 6">
            <a:extLst>
              <a:ext uri="{FF2B5EF4-FFF2-40B4-BE49-F238E27FC236}">
                <a16:creationId xmlns:a16="http://schemas.microsoft.com/office/drawing/2014/main" id="{9AFDA549-EA12-48E4-B45E-3C46D3C8CC13}"/>
              </a:ext>
            </a:extLst>
          </p:cNvPr>
          <p:cNvPicPr>
            <a:picLocks noChangeAspect="1"/>
          </p:cNvPicPr>
          <p:nvPr/>
        </p:nvPicPr>
        <p:blipFill>
          <a:blip r:embed="rId4" cstate="email">
            <a:alphaModFix amt="20000"/>
            <a:extLst>
              <a:ext uri="{28A0092B-C50C-407E-A947-70E740481C1C}">
                <a14:useLocalDpi xmlns:a14="http://schemas.microsoft.com/office/drawing/2010/main" val="0"/>
              </a:ext>
            </a:extLst>
          </a:blip>
          <a:stretch>
            <a:fillRect/>
          </a:stretch>
        </p:blipFill>
        <p:spPr>
          <a:xfrm>
            <a:off x="7222211" y="1203318"/>
            <a:ext cx="872672" cy="801080"/>
          </a:xfrm>
          <a:prstGeom prst="rect">
            <a:avLst/>
          </a:prstGeom>
        </p:spPr>
      </p:pic>
      <p:pic>
        <p:nvPicPr>
          <p:cNvPr id="9" name="Picture 8">
            <a:extLst>
              <a:ext uri="{FF2B5EF4-FFF2-40B4-BE49-F238E27FC236}">
                <a16:creationId xmlns:a16="http://schemas.microsoft.com/office/drawing/2014/main" id="{3DC03B2C-B2C0-43D1-8E34-E48DA17B43BF}"/>
              </a:ext>
            </a:extLst>
          </p:cNvPr>
          <p:cNvPicPr>
            <a:picLocks noChangeAspect="1"/>
          </p:cNvPicPr>
          <p:nvPr/>
        </p:nvPicPr>
        <p:blipFill>
          <a:blip r:embed="rId5" cstate="email">
            <a:alphaModFix amt="20000"/>
            <a:extLst>
              <a:ext uri="{28A0092B-C50C-407E-A947-70E740481C1C}">
                <a14:useLocalDpi xmlns:a14="http://schemas.microsoft.com/office/drawing/2010/main" val="0"/>
              </a:ext>
            </a:extLst>
          </a:blip>
          <a:stretch>
            <a:fillRect/>
          </a:stretch>
        </p:blipFill>
        <p:spPr>
          <a:xfrm>
            <a:off x="8094693" y="1203407"/>
            <a:ext cx="872479" cy="800903"/>
          </a:xfrm>
          <a:prstGeom prst="rect">
            <a:avLst/>
          </a:prstGeom>
        </p:spPr>
      </p:pic>
      <p:pic>
        <p:nvPicPr>
          <p:cNvPr id="12" name="Picture 11">
            <a:extLst>
              <a:ext uri="{FF2B5EF4-FFF2-40B4-BE49-F238E27FC236}">
                <a16:creationId xmlns:a16="http://schemas.microsoft.com/office/drawing/2014/main" id="{E7914EC4-E8C9-416C-B7FA-285B364978FB}"/>
              </a:ext>
            </a:extLst>
          </p:cNvPr>
          <p:cNvPicPr>
            <a:picLocks noChangeAspect="1"/>
          </p:cNvPicPr>
          <p:nvPr/>
        </p:nvPicPr>
        <p:blipFill>
          <a:blip r:embed="rId6" cstate="email">
            <a:alphaModFix amt="20000"/>
            <a:extLst>
              <a:ext uri="{28A0092B-C50C-407E-A947-70E740481C1C}">
                <a14:useLocalDpi xmlns:a14="http://schemas.microsoft.com/office/drawing/2010/main" val="0"/>
              </a:ext>
            </a:extLst>
          </a:blip>
          <a:stretch>
            <a:fillRect/>
          </a:stretch>
        </p:blipFill>
        <p:spPr>
          <a:xfrm>
            <a:off x="8966987" y="1204205"/>
            <a:ext cx="870740" cy="799306"/>
          </a:xfrm>
          <a:prstGeom prst="rect">
            <a:avLst/>
          </a:prstGeom>
        </p:spPr>
      </p:pic>
      <p:pic>
        <p:nvPicPr>
          <p:cNvPr id="16" name="Picture 15">
            <a:extLst>
              <a:ext uri="{FF2B5EF4-FFF2-40B4-BE49-F238E27FC236}">
                <a16:creationId xmlns:a16="http://schemas.microsoft.com/office/drawing/2014/main" id="{FE8E39F8-B8BC-45B9-ABE1-43B4E3E4E294}"/>
              </a:ext>
            </a:extLst>
          </p:cNvPr>
          <p:cNvPicPr>
            <a:picLocks noChangeAspect="1"/>
          </p:cNvPicPr>
          <p:nvPr/>
        </p:nvPicPr>
        <p:blipFill>
          <a:blip r:embed="rId7" cstate="email">
            <a:alphaModFix amt="20000"/>
            <a:extLst>
              <a:ext uri="{28A0092B-C50C-407E-A947-70E740481C1C}">
                <a14:useLocalDpi xmlns:a14="http://schemas.microsoft.com/office/drawing/2010/main" val="0"/>
              </a:ext>
            </a:extLst>
          </a:blip>
          <a:stretch>
            <a:fillRect/>
          </a:stretch>
        </p:blipFill>
        <p:spPr>
          <a:xfrm>
            <a:off x="9832225" y="1197031"/>
            <a:ext cx="886370" cy="813654"/>
          </a:xfrm>
          <a:prstGeom prst="rect">
            <a:avLst/>
          </a:prstGeom>
        </p:spPr>
      </p:pic>
      <p:pic>
        <p:nvPicPr>
          <p:cNvPr id="17" name="Picture 16">
            <a:extLst>
              <a:ext uri="{FF2B5EF4-FFF2-40B4-BE49-F238E27FC236}">
                <a16:creationId xmlns:a16="http://schemas.microsoft.com/office/drawing/2014/main" id="{42B1B0AA-B56E-4CEE-AABB-2F866998001F}"/>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3654372" y="1204750"/>
            <a:ext cx="869552" cy="798216"/>
          </a:xfrm>
          <a:prstGeom prst="rect">
            <a:avLst/>
          </a:prstGeom>
        </p:spPr>
      </p:pic>
      <p:pic>
        <p:nvPicPr>
          <p:cNvPr id="19" name="Picture 18">
            <a:extLst>
              <a:ext uri="{FF2B5EF4-FFF2-40B4-BE49-F238E27FC236}">
                <a16:creationId xmlns:a16="http://schemas.microsoft.com/office/drawing/2014/main" id="{16CC6A45-0CCC-4192-B36D-5C8E15F612FA}"/>
              </a:ext>
            </a:extLst>
          </p:cNvPr>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4523924" y="1199980"/>
            <a:ext cx="879946" cy="807757"/>
          </a:xfrm>
          <a:prstGeom prst="rect">
            <a:avLst/>
          </a:prstGeom>
        </p:spPr>
      </p:pic>
      <p:pic>
        <p:nvPicPr>
          <p:cNvPr id="31" name="Content Placeholder 9">
            <a:extLst>
              <a:ext uri="{FF2B5EF4-FFF2-40B4-BE49-F238E27FC236}">
                <a16:creationId xmlns:a16="http://schemas.microsoft.com/office/drawing/2014/main" id="{394C861B-4238-46C9-A02B-535D7132B22B}"/>
              </a:ext>
            </a:extLst>
          </p:cNvPr>
          <p:cNvPicPr>
            <a:picLocks noChangeAspect="1"/>
          </p:cNvPicPr>
          <p:nvPr/>
        </p:nvPicPr>
        <p:blipFill>
          <a:blip r:embed="rId2" cstate="email">
            <a:alphaModFix amt="20000"/>
            <a:extLst>
              <a:ext uri="{28A0092B-C50C-407E-A947-70E740481C1C}">
                <a14:useLocalDpi xmlns:a14="http://schemas.microsoft.com/office/drawing/2010/main" val="0"/>
              </a:ext>
            </a:extLst>
          </a:blip>
          <a:stretch>
            <a:fillRect/>
          </a:stretch>
        </p:blipFill>
        <p:spPr>
          <a:xfrm>
            <a:off x="4600055" y="2366610"/>
            <a:ext cx="872479" cy="800903"/>
          </a:xfrm>
          <a:prstGeom prst="rect">
            <a:avLst/>
          </a:prstGeom>
        </p:spPr>
      </p:pic>
      <p:pic>
        <p:nvPicPr>
          <p:cNvPr id="32" name="Picture 31">
            <a:extLst>
              <a:ext uri="{FF2B5EF4-FFF2-40B4-BE49-F238E27FC236}">
                <a16:creationId xmlns:a16="http://schemas.microsoft.com/office/drawing/2014/main" id="{69483D5A-8975-4FFC-AE88-6B9D4D8597D2}"/>
              </a:ext>
            </a:extLst>
          </p:cNvPr>
          <p:cNvPicPr>
            <a:picLocks noChangeAspect="1"/>
          </p:cNvPicPr>
          <p:nvPr/>
        </p:nvPicPr>
        <p:blipFill>
          <a:blip r:embed="rId3" cstate="email">
            <a:alphaModFix amt="20000"/>
            <a:extLst>
              <a:ext uri="{28A0092B-C50C-407E-A947-70E740481C1C}">
                <a14:useLocalDpi xmlns:a14="http://schemas.microsoft.com/office/drawing/2010/main" val="0"/>
              </a:ext>
            </a:extLst>
          </a:blip>
          <a:stretch>
            <a:fillRect/>
          </a:stretch>
        </p:blipFill>
        <p:spPr>
          <a:xfrm>
            <a:off x="5472350" y="2366521"/>
            <a:ext cx="872672" cy="801080"/>
          </a:xfrm>
          <a:prstGeom prst="rect">
            <a:avLst/>
          </a:prstGeom>
        </p:spPr>
      </p:pic>
      <p:pic>
        <p:nvPicPr>
          <p:cNvPr id="33" name="Picture 32">
            <a:extLst>
              <a:ext uri="{FF2B5EF4-FFF2-40B4-BE49-F238E27FC236}">
                <a16:creationId xmlns:a16="http://schemas.microsoft.com/office/drawing/2014/main" id="{C7FAD3FF-C62C-4F55-B213-B89FAC1D38F0}"/>
              </a:ext>
            </a:extLst>
          </p:cNvPr>
          <p:cNvPicPr>
            <a:picLocks noChangeAspect="1"/>
          </p:cNvPicPr>
          <p:nvPr/>
        </p:nvPicPr>
        <p:blipFill>
          <a:blip r:embed="rId4" cstate="email">
            <a:alphaModFix amt="20000"/>
            <a:extLst>
              <a:ext uri="{28A0092B-C50C-407E-A947-70E740481C1C}">
                <a14:useLocalDpi xmlns:a14="http://schemas.microsoft.com/office/drawing/2010/main" val="0"/>
              </a:ext>
            </a:extLst>
          </a:blip>
          <a:stretch>
            <a:fillRect/>
          </a:stretch>
        </p:blipFill>
        <p:spPr>
          <a:xfrm>
            <a:off x="6344836" y="2366521"/>
            <a:ext cx="872672" cy="801080"/>
          </a:xfrm>
          <a:prstGeom prst="rect">
            <a:avLst/>
          </a:prstGeom>
        </p:spPr>
      </p:pic>
      <p:pic>
        <p:nvPicPr>
          <p:cNvPr id="34" name="Picture 33">
            <a:extLst>
              <a:ext uri="{FF2B5EF4-FFF2-40B4-BE49-F238E27FC236}">
                <a16:creationId xmlns:a16="http://schemas.microsoft.com/office/drawing/2014/main" id="{CE7AF624-5D52-4B41-80AD-D5F841C546B2}"/>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660721" y="2366610"/>
            <a:ext cx="872479" cy="800903"/>
          </a:xfrm>
          <a:prstGeom prst="rect">
            <a:avLst/>
          </a:prstGeom>
        </p:spPr>
      </p:pic>
      <p:pic>
        <p:nvPicPr>
          <p:cNvPr id="35" name="Picture 34">
            <a:extLst>
              <a:ext uri="{FF2B5EF4-FFF2-40B4-BE49-F238E27FC236}">
                <a16:creationId xmlns:a16="http://schemas.microsoft.com/office/drawing/2014/main" id="{E24DA95D-924C-4DD8-822F-C5F46A804E7F}"/>
              </a:ext>
            </a:extLst>
          </p:cNvPr>
          <p:cNvPicPr>
            <a:picLocks noChangeAspect="1"/>
          </p:cNvPicPr>
          <p:nvPr/>
        </p:nvPicPr>
        <p:blipFill>
          <a:blip r:embed="rId6" cstate="email">
            <a:alphaModFix amt="20000"/>
            <a:extLst>
              <a:ext uri="{28A0092B-C50C-407E-A947-70E740481C1C}">
                <a14:useLocalDpi xmlns:a14="http://schemas.microsoft.com/office/drawing/2010/main" val="0"/>
              </a:ext>
            </a:extLst>
          </a:blip>
          <a:stretch>
            <a:fillRect/>
          </a:stretch>
        </p:blipFill>
        <p:spPr>
          <a:xfrm>
            <a:off x="7217746" y="2367408"/>
            <a:ext cx="870740" cy="799306"/>
          </a:xfrm>
          <a:prstGeom prst="rect">
            <a:avLst/>
          </a:prstGeom>
        </p:spPr>
      </p:pic>
      <p:pic>
        <p:nvPicPr>
          <p:cNvPr id="36" name="Picture 35">
            <a:extLst>
              <a:ext uri="{FF2B5EF4-FFF2-40B4-BE49-F238E27FC236}">
                <a16:creationId xmlns:a16="http://schemas.microsoft.com/office/drawing/2014/main" id="{124851F0-6171-4C70-BA20-68B6515119C6}"/>
              </a:ext>
            </a:extLst>
          </p:cNvPr>
          <p:cNvPicPr>
            <a:picLocks noChangeAspect="1"/>
          </p:cNvPicPr>
          <p:nvPr/>
        </p:nvPicPr>
        <p:blipFill>
          <a:blip r:embed="rId7" cstate="email">
            <a:alphaModFix amt="20000"/>
            <a:extLst>
              <a:ext uri="{28A0092B-C50C-407E-A947-70E740481C1C}">
                <a14:useLocalDpi xmlns:a14="http://schemas.microsoft.com/office/drawing/2010/main" val="0"/>
              </a:ext>
            </a:extLst>
          </a:blip>
          <a:stretch>
            <a:fillRect/>
          </a:stretch>
        </p:blipFill>
        <p:spPr>
          <a:xfrm>
            <a:off x="8082984" y="2360234"/>
            <a:ext cx="886370" cy="813654"/>
          </a:xfrm>
          <a:prstGeom prst="rect">
            <a:avLst/>
          </a:prstGeom>
        </p:spPr>
      </p:pic>
      <p:pic>
        <p:nvPicPr>
          <p:cNvPr id="37" name="Picture 36">
            <a:extLst>
              <a:ext uri="{FF2B5EF4-FFF2-40B4-BE49-F238E27FC236}">
                <a16:creationId xmlns:a16="http://schemas.microsoft.com/office/drawing/2014/main" id="{BDEA54DC-1589-4D51-ADB5-978AF713D5EF}"/>
              </a:ext>
            </a:extLst>
          </p:cNvPr>
          <p:cNvPicPr>
            <a:picLocks noChangeAspect="1"/>
          </p:cNvPicPr>
          <p:nvPr/>
        </p:nvPicPr>
        <p:blipFill>
          <a:blip r:embed="rId8" cstate="email">
            <a:alphaModFix amt="20000"/>
            <a:extLst>
              <a:ext uri="{28A0092B-C50C-407E-A947-70E740481C1C}">
                <a14:useLocalDpi xmlns:a14="http://schemas.microsoft.com/office/drawing/2010/main" val="0"/>
              </a:ext>
            </a:extLst>
          </a:blip>
          <a:stretch>
            <a:fillRect/>
          </a:stretch>
        </p:blipFill>
        <p:spPr>
          <a:xfrm>
            <a:off x="8981117" y="2367953"/>
            <a:ext cx="869552" cy="798216"/>
          </a:xfrm>
          <a:prstGeom prst="rect">
            <a:avLst/>
          </a:prstGeom>
        </p:spPr>
      </p:pic>
      <p:pic>
        <p:nvPicPr>
          <p:cNvPr id="38" name="Picture 37">
            <a:extLst>
              <a:ext uri="{FF2B5EF4-FFF2-40B4-BE49-F238E27FC236}">
                <a16:creationId xmlns:a16="http://schemas.microsoft.com/office/drawing/2014/main" id="{23056E09-7253-4AA9-B420-D8B47471A1C7}"/>
              </a:ext>
            </a:extLst>
          </p:cNvPr>
          <p:cNvPicPr>
            <a:picLocks noChangeAspect="1"/>
          </p:cNvPicPr>
          <p:nvPr/>
        </p:nvPicPr>
        <p:blipFill>
          <a:blip r:embed="rId9" cstate="email">
            <a:alphaModFix amt="20000"/>
            <a:extLst>
              <a:ext uri="{28A0092B-C50C-407E-A947-70E740481C1C}">
                <a14:useLocalDpi xmlns:a14="http://schemas.microsoft.com/office/drawing/2010/main" val="0"/>
              </a:ext>
            </a:extLst>
          </a:blip>
          <a:stretch>
            <a:fillRect/>
          </a:stretch>
        </p:blipFill>
        <p:spPr>
          <a:xfrm>
            <a:off x="9850669" y="2363183"/>
            <a:ext cx="879946" cy="807757"/>
          </a:xfrm>
          <a:prstGeom prst="rect">
            <a:avLst/>
          </a:prstGeom>
        </p:spPr>
      </p:pic>
      <p:pic>
        <p:nvPicPr>
          <p:cNvPr id="39" name="Content Placeholder 9">
            <a:extLst>
              <a:ext uri="{FF2B5EF4-FFF2-40B4-BE49-F238E27FC236}">
                <a16:creationId xmlns:a16="http://schemas.microsoft.com/office/drawing/2014/main" id="{BF061F66-47B6-44A1-83DB-39828B806B66}"/>
              </a:ext>
            </a:extLst>
          </p:cNvPr>
          <p:cNvPicPr>
            <a:picLocks noChangeAspect="1"/>
          </p:cNvPicPr>
          <p:nvPr/>
        </p:nvPicPr>
        <p:blipFill>
          <a:blip r:embed="rId2" cstate="email">
            <a:alphaModFix amt="20000"/>
            <a:extLst>
              <a:ext uri="{28A0092B-C50C-407E-A947-70E740481C1C}">
                <a14:useLocalDpi xmlns:a14="http://schemas.microsoft.com/office/drawing/2010/main" val="0"/>
              </a:ext>
            </a:extLst>
          </a:blip>
          <a:stretch>
            <a:fillRect/>
          </a:stretch>
        </p:blipFill>
        <p:spPr>
          <a:xfrm>
            <a:off x="5475656" y="3972055"/>
            <a:ext cx="872479" cy="800903"/>
          </a:xfrm>
          <a:prstGeom prst="rect">
            <a:avLst/>
          </a:prstGeom>
        </p:spPr>
      </p:pic>
      <p:pic>
        <p:nvPicPr>
          <p:cNvPr id="40" name="Picture 39">
            <a:extLst>
              <a:ext uri="{FF2B5EF4-FFF2-40B4-BE49-F238E27FC236}">
                <a16:creationId xmlns:a16="http://schemas.microsoft.com/office/drawing/2014/main" id="{0D84C4D9-8EB5-4A2C-9D26-B51348634F73}"/>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79172" y="3971966"/>
            <a:ext cx="872672" cy="801080"/>
          </a:xfrm>
          <a:prstGeom prst="rect">
            <a:avLst/>
          </a:prstGeom>
        </p:spPr>
      </p:pic>
      <p:pic>
        <p:nvPicPr>
          <p:cNvPr id="41" name="Picture 40">
            <a:extLst>
              <a:ext uri="{FF2B5EF4-FFF2-40B4-BE49-F238E27FC236}">
                <a16:creationId xmlns:a16="http://schemas.microsoft.com/office/drawing/2014/main" id="{8C7EBAF4-23BD-4CDD-9FA4-B000359F0DDA}"/>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51658" y="3971966"/>
            <a:ext cx="872672" cy="801080"/>
          </a:xfrm>
          <a:prstGeom prst="rect">
            <a:avLst/>
          </a:prstGeom>
        </p:spPr>
      </p:pic>
      <p:pic>
        <p:nvPicPr>
          <p:cNvPr id="42" name="Picture 41">
            <a:extLst>
              <a:ext uri="{FF2B5EF4-FFF2-40B4-BE49-F238E27FC236}">
                <a16:creationId xmlns:a16="http://schemas.microsoft.com/office/drawing/2014/main" id="{94FC9227-707A-4644-8652-6DA86CCEF8CF}"/>
              </a:ext>
            </a:extLst>
          </p:cNvPr>
          <p:cNvPicPr>
            <a:picLocks noChangeAspect="1"/>
          </p:cNvPicPr>
          <p:nvPr/>
        </p:nvPicPr>
        <p:blipFill>
          <a:blip r:embed="rId5" cstate="email">
            <a:alphaModFix amt="20000"/>
            <a:extLst>
              <a:ext uri="{28A0092B-C50C-407E-A947-70E740481C1C}">
                <a14:useLocalDpi xmlns:a14="http://schemas.microsoft.com/office/drawing/2010/main" val="0"/>
              </a:ext>
            </a:extLst>
          </a:blip>
          <a:stretch>
            <a:fillRect/>
          </a:stretch>
        </p:blipFill>
        <p:spPr>
          <a:xfrm>
            <a:off x="6349177" y="3972055"/>
            <a:ext cx="872479" cy="800903"/>
          </a:xfrm>
          <a:prstGeom prst="rect">
            <a:avLst/>
          </a:prstGeom>
        </p:spPr>
      </p:pic>
      <p:pic>
        <p:nvPicPr>
          <p:cNvPr id="43" name="Picture 42">
            <a:extLst>
              <a:ext uri="{FF2B5EF4-FFF2-40B4-BE49-F238E27FC236}">
                <a16:creationId xmlns:a16="http://schemas.microsoft.com/office/drawing/2014/main" id="{50D8F5F9-1C18-4AD8-8CF6-F3C6AE63CCCE}"/>
              </a:ext>
            </a:extLst>
          </p:cNvPr>
          <p:cNvPicPr>
            <a:picLocks noChangeAspect="1"/>
          </p:cNvPicPr>
          <p:nvPr/>
        </p:nvPicPr>
        <p:blipFill>
          <a:blip r:embed="rId6" cstate="email">
            <a:alphaModFix amt="20000"/>
            <a:extLst>
              <a:ext uri="{28A0092B-C50C-407E-A947-70E740481C1C}">
                <a14:useLocalDpi xmlns:a14="http://schemas.microsoft.com/office/drawing/2010/main" val="0"/>
              </a:ext>
            </a:extLst>
          </a:blip>
          <a:stretch>
            <a:fillRect/>
          </a:stretch>
        </p:blipFill>
        <p:spPr>
          <a:xfrm>
            <a:off x="7221471" y="3972853"/>
            <a:ext cx="870740" cy="799306"/>
          </a:xfrm>
          <a:prstGeom prst="rect">
            <a:avLst/>
          </a:prstGeom>
        </p:spPr>
      </p:pic>
      <p:pic>
        <p:nvPicPr>
          <p:cNvPr id="44" name="Picture 43">
            <a:extLst>
              <a:ext uri="{FF2B5EF4-FFF2-40B4-BE49-F238E27FC236}">
                <a16:creationId xmlns:a16="http://schemas.microsoft.com/office/drawing/2014/main" id="{D948D7A2-6D37-4A05-8B20-18839A88259A}"/>
              </a:ext>
            </a:extLst>
          </p:cNvPr>
          <p:cNvPicPr>
            <a:picLocks noChangeAspect="1"/>
          </p:cNvPicPr>
          <p:nvPr/>
        </p:nvPicPr>
        <p:blipFill>
          <a:blip r:embed="rId7" cstate="email">
            <a:alphaModFix amt="20000"/>
            <a:extLst>
              <a:ext uri="{28A0092B-C50C-407E-A947-70E740481C1C}">
                <a14:useLocalDpi xmlns:a14="http://schemas.microsoft.com/office/drawing/2010/main" val="0"/>
              </a:ext>
            </a:extLst>
          </a:blip>
          <a:stretch>
            <a:fillRect/>
          </a:stretch>
        </p:blipFill>
        <p:spPr>
          <a:xfrm>
            <a:off x="8086709" y="3965679"/>
            <a:ext cx="886370" cy="813654"/>
          </a:xfrm>
          <a:prstGeom prst="rect">
            <a:avLst/>
          </a:prstGeom>
        </p:spPr>
      </p:pic>
      <p:pic>
        <p:nvPicPr>
          <p:cNvPr id="45" name="Picture 44">
            <a:extLst>
              <a:ext uri="{FF2B5EF4-FFF2-40B4-BE49-F238E27FC236}">
                <a16:creationId xmlns:a16="http://schemas.microsoft.com/office/drawing/2014/main" id="{2FE251A3-8AB9-4989-B7C1-88E870F6584C}"/>
              </a:ext>
            </a:extLst>
          </p:cNvPr>
          <p:cNvPicPr>
            <a:picLocks noChangeAspect="1"/>
          </p:cNvPicPr>
          <p:nvPr/>
        </p:nvPicPr>
        <p:blipFill>
          <a:blip r:embed="rId8" cstate="email">
            <a:alphaModFix amt="20000"/>
            <a:extLst>
              <a:ext uri="{28A0092B-C50C-407E-A947-70E740481C1C}">
                <a14:useLocalDpi xmlns:a14="http://schemas.microsoft.com/office/drawing/2010/main" val="0"/>
              </a:ext>
            </a:extLst>
          </a:blip>
          <a:stretch>
            <a:fillRect/>
          </a:stretch>
        </p:blipFill>
        <p:spPr>
          <a:xfrm>
            <a:off x="8979538" y="3973398"/>
            <a:ext cx="869552" cy="798216"/>
          </a:xfrm>
          <a:prstGeom prst="rect">
            <a:avLst/>
          </a:prstGeom>
        </p:spPr>
      </p:pic>
      <p:pic>
        <p:nvPicPr>
          <p:cNvPr id="46" name="Picture 45">
            <a:extLst>
              <a:ext uri="{FF2B5EF4-FFF2-40B4-BE49-F238E27FC236}">
                <a16:creationId xmlns:a16="http://schemas.microsoft.com/office/drawing/2014/main" id="{6F414288-6BC9-423D-99D9-950FCDC674CA}"/>
              </a:ext>
            </a:extLst>
          </p:cNvPr>
          <p:cNvPicPr>
            <a:picLocks noChangeAspect="1"/>
          </p:cNvPicPr>
          <p:nvPr/>
        </p:nvPicPr>
        <p:blipFill>
          <a:blip r:embed="rId9" cstate="email">
            <a:alphaModFix amt="20000"/>
            <a:extLst>
              <a:ext uri="{28A0092B-C50C-407E-A947-70E740481C1C}">
                <a14:useLocalDpi xmlns:a14="http://schemas.microsoft.com/office/drawing/2010/main" val="0"/>
              </a:ext>
            </a:extLst>
          </a:blip>
          <a:stretch>
            <a:fillRect/>
          </a:stretch>
        </p:blipFill>
        <p:spPr>
          <a:xfrm>
            <a:off x="9849090" y="3968628"/>
            <a:ext cx="879946" cy="807757"/>
          </a:xfrm>
          <a:prstGeom prst="rect">
            <a:avLst/>
          </a:prstGeom>
        </p:spPr>
      </p:pic>
      <p:pic>
        <p:nvPicPr>
          <p:cNvPr id="47" name="Content Placeholder 9">
            <a:extLst>
              <a:ext uri="{FF2B5EF4-FFF2-40B4-BE49-F238E27FC236}">
                <a16:creationId xmlns:a16="http://schemas.microsoft.com/office/drawing/2014/main" id="{F6BE6C27-65F4-4697-BD85-26C9C9908F5C}"/>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721283" y="5748793"/>
            <a:ext cx="872479" cy="800903"/>
          </a:xfrm>
          <a:prstGeom prst="rect">
            <a:avLst/>
          </a:prstGeom>
        </p:spPr>
      </p:pic>
      <p:pic>
        <p:nvPicPr>
          <p:cNvPr id="48" name="Picture 47">
            <a:extLst>
              <a:ext uri="{FF2B5EF4-FFF2-40B4-BE49-F238E27FC236}">
                <a16:creationId xmlns:a16="http://schemas.microsoft.com/office/drawing/2014/main" id="{89D091E1-5415-477D-A520-140FCD215340}"/>
              </a:ext>
            </a:extLst>
          </p:cNvPr>
          <p:cNvPicPr>
            <a:picLocks noChangeAspect="1"/>
          </p:cNvPicPr>
          <p:nvPr/>
        </p:nvPicPr>
        <p:blipFill>
          <a:blip r:embed="rId3" cstate="email">
            <a:alphaModFix amt="20000"/>
            <a:extLst>
              <a:ext uri="{28A0092B-C50C-407E-A947-70E740481C1C}">
                <a14:useLocalDpi xmlns:a14="http://schemas.microsoft.com/office/drawing/2010/main" val="0"/>
              </a:ext>
            </a:extLst>
          </a:blip>
          <a:stretch>
            <a:fillRect/>
          </a:stretch>
        </p:blipFill>
        <p:spPr>
          <a:xfrm>
            <a:off x="6433013" y="5748704"/>
            <a:ext cx="872672" cy="801080"/>
          </a:xfrm>
          <a:prstGeom prst="rect">
            <a:avLst/>
          </a:prstGeom>
        </p:spPr>
      </p:pic>
      <p:pic>
        <p:nvPicPr>
          <p:cNvPr id="49" name="Picture 48">
            <a:extLst>
              <a:ext uri="{FF2B5EF4-FFF2-40B4-BE49-F238E27FC236}">
                <a16:creationId xmlns:a16="http://schemas.microsoft.com/office/drawing/2014/main" id="{FA4AA85E-26FB-4F05-B815-BCCD4BB26524}"/>
              </a:ext>
            </a:extLst>
          </p:cNvPr>
          <p:cNvPicPr>
            <a:picLocks noChangeAspect="1"/>
          </p:cNvPicPr>
          <p:nvPr/>
        </p:nvPicPr>
        <p:blipFill>
          <a:blip r:embed="rId4" cstate="email">
            <a:alphaModFix amt="20000"/>
            <a:extLst>
              <a:ext uri="{28A0092B-C50C-407E-A947-70E740481C1C}">
                <a14:useLocalDpi xmlns:a14="http://schemas.microsoft.com/office/drawing/2010/main" val="0"/>
              </a:ext>
            </a:extLst>
          </a:blip>
          <a:stretch>
            <a:fillRect/>
          </a:stretch>
        </p:blipFill>
        <p:spPr>
          <a:xfrm>
            <a:off x="7305499" y="5748704"/>
            <a:ext cx="872672" cy="801080"/>
          </a:xfrm>
          <a:prstGeom prst="rect">
            <a:avLst/>
          </a:prstGeom>
        </p:spPr>
      </p:pic>
      <p:pic>
        <p:nvPicPr>
          <p:cNvPr id="50" name="Picture 49">
            <a:extLst>
              <a:ext uri="{FF2B5EF4-FFF2-40B4-BE49-F238E27FC236}">
                <a16:creationId xmlns:a16="http://schemas.microsoft.com/office/drawing/2014/main" id="{D634E127-670B-47EA-B10A-6698A1C6A208}"/>
              </a:ext>
            </a:extLst>
          </p:cNvPr>
          <p:cNvPicPr>
            <a:picLocks noChangeAspect="1"/>
          </p:cNvPicPr>
          <p:nvPr/>
        </p:nvPicPr>
        <p:blipFill>
          <a:blip r:embed="rId5" cstate="email">
            <a:alphaModFix amt="20000"/>
            <a:extLst>
              <a:ext uri="{28A0092B-C50C-407E-A947-70E740481C1C}">
                <a14:useLocalDpi xmlns:a14="http://schemas.microsoft.com/office/drawing/2010/main" val="0"/>
              </a:ext>
            </a:extLst>
          </a:blip>
          <a:stretch>
            <a:fillRect/>
          </a:stretch>
        </p:blipFill>
        <p:spPr>
          <a:xfrm>
            <a:off x="8177981" y="5748793"/>
            <a:ext cx="872479" cy="800903"/>
          </a:xfrm>
          <a:prstGeom prst="rect">
            <a:avLst/>
          </a:prstGeom>
        </p:spPr>
      </p:pic>
      <p:pic>
        <p:nvPicPr>
          <p:cNvPr id="51" name="Picture 50">
            <a:extLst>
              <a:ext uri="{FF2B5EF4-FFF2-40B4-BE49-F238E27FC236}">
                <a16:creationId xmlns:a16="http://schemas.microsoft.com/office/drawing/2014/main" id="{BF971C73-C8B4-42BF-974B-49B23806EEAE}"/>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595218" y="5749591"/>
            <a:ext cx="870740" cy="799306"/>
          </a:xfrm>
          <a:prstGeom prst="rect">
            <a:avLst/>
          </a:prstGeom>
        </p:spPr>
      </p:pic>
      <p:pic>
        <p:nvPicPr>
          <p:cNvPr id="52" name="Picture 51">
            <a:extLst>
              <a:ext uri="{FF2B5EF4-FFF2-40B4-BE49-F238E27FC236}">
                <a16:creationId xmlns:a16="http://schemas.microsoft.com/office/drawing/2014/main" id="{3799D9C6-19BE-4AFB-89D2-833E2475767B}"/>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5460456" y="5742417"/>
            <a:ext cx="886370" cy="813654"/>
          </a:xfrm>
          <a:prstGeom prst="rect">
            <a:avLst/>
          </a:prstGeom>
        </p:spPr>
      </p:pic>
      <p:pic>
        <p:nvPicPr>
          <p:cNvPr id="53" name="Picture 52">
            <a:extLst>
              <a:ext uri="{FF2B5EF4-FFF2-40B4-BE49-F238E27FC236}">
                <a16:creationId xmlns:a16="http://schemas.microsoft.com/office/drawing/2014/main" id="{9EA2DAF1-B22E-4564-A14E-93FEB38A1CF0}"/>
              </a:ext>
            </a:extLst>
          </p:cNvPr>
          <p:cNvPicPr>
            <a:picLocks noChangeAspect="1"/>
          </p:cNvPicPr>
          <p:nvPr/>
        </p:nvPicPr>
        <p:blipFill>
          <a:blip r:embed="rId8" cstate="email">
            <a:alphaModFix amt="20000"/>
            <a:extLst>
              <a:ext uri="{28A0092B-C50C-407E-A947-70E740481C1C}">
                <a14:useLocalDpi xmlns:a14="http://schemas.microsoft.com/office/drawing/2010/main" val="0"/>
              </a:ext>
            </a:extLst>
          </a:blip>
          <a:stretch>
            <a:fillRect/>
          </a:stretch>
        </p:blipFill>
        <p:spPr>
          <a:xfrm>
            <a:off x="9059279" y="5750136"/>
            <a:ext cx="869552" cy="798216"/>
          </a:xfrm>
          <a:prstGeom prst="rect">
            <a:avLst/>
          </a:prstGeom>
        </p:spPr>
      </p:pic>
      <p:pic>
        <p:nvPicPr>
          <p:cNvPr id="54" name="Picture 53">
            <a:extLst>
              <a:ext uri="{FF2B5EF4-FFF2-40B4-BE49-F238E27FC236}">
                <a16:creationId xmlns:a16="http://schemas.microsoft.com/office/drawing/2014/main" id="{EEF5B8C7-E2B3-40F1-9B09-16C9BB7BCBEB}"/>
              </a:ext>
            </a:extLst>
          </p:cNvPr>
          <p:cNvPicPr>
            <a:picLocks noChangeAspect="1"/>
          </p:cNvPicPr>
          <p:nvPr/>
        </p:nvPicPr>
        <p:blipFill>
          <a:blip r:embed="rId9" cstate="email">
            <a:alphaModFix amt="20000"/>
            <a:extLst>
              <a:ext uri="{28A0092B-C50C-407E-A947-70E740481C1C}">
                <a14:useLocalDpi xmlns:a14="http://schemas.microsoft.com/office/drawing/2010/main" val="0"/>
              </a:ext>
            </a:extLst>
          </a:blip>
          <a:stretch>
            <a:fillRect/>
          </a:stretch>
        </p:blipFill>
        <p:spPr>
          <a:xfrm>
            <a:off x="9928831" y="5745366"/>
            <a:ext cx="879946" cy="807757"/>
          </a:xfrm>
          <a:prstGeom prst="rect">
            <a:avLst/>
          </a:prstGeom>
        </p:spPr>
      </p:pic>
      <p:grpSp>
        <p:nvGrpSpPr>
          <p:cNvPr id="90" name="Graphic 228">
            <a:extLst>
              <a:ext uri="{FF2B5EF4-FFF2-40B4-BE49-F238E27FC236}">
                <a16:creationId xmlns:a16="http://schemas.microsoft.com/office/drawing/2014/main" id="{103D62AF-40DC-4FA7-9C21-0D5586F5DBA5}"/>
              </a:ext>
            </a:extLst>
          </p:cNvPr>
          <p:cNvGrpSpPr/>
          <p:nvPr/>
        </p:nvGrpSpPr>
        <p:grpSpPr>
          <a:xfrm>
            <a:off x="423613" y="4777408"/>
            <a:ext cx="822055" cy="511452"/>
            <a:chOff x="6812983" y="3715184"/>
            <a:chExt cx="1515683" cy="1031333"/>
          </a:xfrm>
          <a:solidFill>
            <a:schemeClr val="accent1"/>
          </a:solidFill>
        </p:grpSpPr>
        <p:grpSp>
          <p:nvGrpSpPr>
            <p:cNvPr id="91" name="Graphic 228">
              <a:extLst>
                <a:ext uri="{FF2B5EF4-FFF2-40B4-BE49-F238E27FC236}">
                  <a16:creationId xmlns:a16="http://schemas.microsoft.com/office/drawing/2014/main" id="{223E9DD1-EAF4-4942-99D0-BA9278C17FCA}"/>
                </a:ext>
              </a:extLst>
            </p:cNvPr>
            <p:cNvGrpSpPr/>
            <p:nvPr/>
          </p:nvGrpSpPr>
          <p:grpSpPr>
            <a:xfrm>
              <a:off x="7217236" y="4627708"/>
              <a:ext cx="705612" cy="118810"/>
              <a:chOff x="7217236" y="4627708"/>
              <a:chExt cx="705612" cy="118810"/>
            </a:xfrm>
            <a:grpFill/>
          </p:grpSpPr>
          <p:sp>
            <p:nvSpPr>
              <p:cNvPr id="98" name="Freeform: Shape 232">
                <a:extLst>
                  <a:ext uri="{FF2B5EF4-FFF2-40B4-BE49-F238E27FC236}">
                    <a16:creationId xmlns:a16="http://schemas.microsoft.com/office/drawing/2014/main" id="{5A28D80D-5A28-40EC-9E2F-BA557B86E829}"/>
                  </a:ext>
                </a:extLst>
              </p:cNvPr>
              <p:cNvSpPr/>
              <p:nvPr/>
            </p:nvSpPr>
            <p:spPr>
              <a:xfrm>
                <a:off x="7217236" y="4628039"/>
                <a:ext cx="119159" cy="118479"/>
              </a:xfrm>
              <a:custGeom>
                <a:avLst/>
                <a:gdLst>
                  <a:gd name="connsiteX0" fmla="*/ 104605 w 119159"/>
                  <a:gd name="connsiteY0" fmla="*/ 11169 h 118479"/>
                  <a:gd name="connsiteX1" fmla="*/ 104605 w 119159"/>
                  <a:gd name="connsiteY1" fmla="*/ 107310 h 118479"/>
                  <a:gd name="connsiteX2" fmla="*/ 119160 w 119159"/>
                  <a:gd name="connsiteY2" fmla="*/ 107310 h 118479"/>
                  <a:gd name="connsiteX3" fmla="*/ 119160 w 119159"/>
                  <a:gd name="connsiteY3" fmla="*/ 118479 h 118479"/>
                  <a:gd name="connsiteX4" fmla="*/ 75827 w 119159"/>
                  <a:gd name="connsiteY4" fmla="*/ 118479 h 118479"/>
                  <a:gd name="connsiteX5" fmla="*/ 75827 w 119159"/>
                  <a:gd name="connsiteY5" fmla="*/ 107310 h 118479"/>
                  <a:gd name="connsiteX6" fmla="*/ 90382 w 119159"/>
                  <a:gd name="connsiteY6" fmla="*/ 107310 h 118479"/>
                  <a:gd name="connsiteX7" fmla="*/ 90382 w 119159"/>
                  <a:gd name="connsiteY7" fmla="*/ 63978 h 118479"/>
                  <a:gd name="connsiteX8" fmla="*/ 28778 w 119159"/>
                  <a:gd name="connsiteY8" fmla="*/ 63978 h 118479"/>
                  <a:gd name="connsiteX9" fmla="*/ 28778 w 119159"/>
                  <a:gd name="connsiteY9" fmla="*/ 107310 h 118479"/>
                  <a:gd name="connsiteX10" fmla="*/ 43332 w 119159"/>
                  <a:gd name="connsiteY10" fmla="*/ 107310 h 118479"/>
                  <a:gd name="connsiteX11" fmla="*/ 43332 w 119159"/>
                  <a:gd name="connsiteY11" fmla="*/ 118479 h 118479"/>
                  <a:gd name="connsiteX12" fmla="*/ 0 w 119159"/>
                  <a:gd name="connsiteY12" fmla="*/ 118479 h 118479"/>
                  <a:gd name="connsiteX13" fmla="*/ 0 w 119159"/>
                  <a:gd name="connsiteY13" fmla="*/ 107310 h 118479"/>
                  <a:gd name="connsiteX14" fmla="*/ 14554 w 119159"/>
                  <a:gd name="connsiteY14" fmla="*/ 107310 h 118479"/>
                  <a:gd name="connsiteX15" fmla="*/ 14554 w 119159"/>
                  <a:gd name="connsiteY15" fmla="*/ 11169 h 118479"/>
                  <a:gd name="connsiteX16" fmla="*/ 0 w 119159"/>
                  <a:gd name="connsiteY16" fmla="*/ 11169 h 118479"/>
                  <a:gd name="connsiteX17" fmla="*/ 0 w 119159"/>
                  <a:gd name="connsiteY17" fmla="*/ 0 h 118479"/>
                  <a:gd name="connsiteX18" fmla="*/ 43332 w 119159"/>
                  <a:gd name="connsiteY18" fmla="*/ 0 h 118479"/>
                  <a:gd name="connsiteX19" fmla="*/ 43332 w 119159"/>
                  <a:gd name="connsiteY19" fmla="*/ 11169 h 118479"/>
                  <a:gd name="connsiteX20" fmla="*/ 28778 w 119159"/>
                  <a:gd name="connsiteY20" fmla="*/ 11169 h 118479"/>
                  <a:gd name="connsiteX21" fmla="*/ 28778 w 119159"/>
                  <a:gd name="connsiteY21" fmla="*/ 52128 h 118479"/>
                  <a:gd name="connsiteX22" fmla="*/ 90382 w 119159"/>
                  <a:gd name="connsiteY22" fmla="*/ 52128 h 118479"/>
                  <a:gd name="connsiteX23" fmla="*/ 90382 w 119159"/>
                  <a:gd name="connsiteY23" fmla="*/ 11169 h 118479"/>
                  <a:gd name="connsiteX24" fmla="*/ 75827 w 119159"/>
                  <a:gd name="connsiteY24" fmla="*/ 11169 h 118479"/>
                  <a:gd name="connsiteX25" fmla="*/ 75827 w 119159"/>
                  <a:gd name="connsiteY25" fmla="*/ 0 h 118479"/>
                  <a:gd name="connsiteX26" fmla="*/ 119160 w 119159"/>
                  <a:gd name="connsiteY26" fmla="*/ 0 h 118479"/>
                  <a:gd name="connsiteX27" fmla="*/ 119160 w 119159"/>
                  <a:gd name="connsiteY27" fmla="*/ 11169 h 118479"/>
                  <a:gd name="connsiteX28" fmla="*/ 104605 w 119159"/>
                  <a:gd name="connsiteY28"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19159" h="118479">
                    <a:moveTo>
                      <a:pt x="104605" y="11169"/>
                    </a:moveTo>
                    <a:lnTo>
                      <a:pt x="104605" y="107310"/>
                    </a:lnTo>
                    <a:lnTo>
                      <a:pt x="119160" y="107310"/>
                    </a:lnTo>
                    <a:lnTo>
                      <a:pt x="119160" y="118479"/>
                    </a:lnTo>
                    <a:lnTo>
                      <a:pt x="75827" y="118479"/>
                    </a:lnTo>
                    <a:lnTo>
                      <a:pt x="75827" y="107310"/>
                    </a:lnTo>
                    <a:lnTo>
                      <a:pt x="90382" y="107310"/>
                    </a:lnTo>
                    <a:lnTo>
                      <a:pt x="90382" y="63978"/>
                    </a:lnTo>
                    <a:lnTo>
                      <a:pt x="28778" y="63978"/>
                    </a:lnTo>
                    <a:lnTo>
                      <a:pt x="28778" y="107310"/>
                    </a:lnTo>
                    <a:lnTo>
                      <a:pt x="43332" y="107310"/>
                    </a:lnTo>
                    <a:lnTo>
                      <a:pt x="43332" y="118479"/>
                    </a:lnTo>
                    <a:lnTo>
                      <a:pt x="0" y="118479"/>
                    </a:lnTo>
                    <a:lnTo>
                      <a:pt x="0" y="107310"/>
                    </a:lnTo>
                    <a:lnTo>
                      <a:pt x="14554" y="107310"/>
                    </a:lnTo>
                    <a:lnTo>
                      <a:pt x="14554" y="11169"/>
                    </a:lnTo>
                    <a:lnTo>
                      <a:pt x="0" y="11169"/>
                    </a:lnTo>
                    <a:lnTo>
                      <a:pt x="0" y="0"/>
                    </a:lnTo>
                    <a:lnTo>
                      <a:pt x="43332" y="0"/>
                    </a:lnTo>
                    <a:lnTo>
                      <a:pt x="43332" y="11169"/>
                    </a:lnTo>
                    <a:lnTo>
                      <a:pt x="28778" y="11169"/>
                    </a:lnTo>
                    <a:lnTo>
                      <a:pt x="28778" y="52128"/>
                    </a:lnTo>
                    <a:lnTo>
                      <a:pt x="90382" y="52128"/>
                    </a:lnTo>
                    <a:lnTo>
                      <a:pt x="90382" y="11169"/>
                    </a:lnTo>
                    <a:lnTo>
                      <a:pt x="75827" y="11169"/>
                    </a:lnTo>
                    <a:lnTo>
                      <a:pt x="75827" y="0"/>
                    </a:lnTo>
                    <a:lnTo>
                      <a:pt x="119160" y="0"/>
                    </a:lnTo>
                    <a:lnTo>
                      <a:pt x="119160" y="11169"/>
                    </a:lnTo>
                    <a:lnTo>
                      <a:pt x="104605" y="11169"/>
                    </a:lnTo>
                    <a:close/>
                  </a:path>
                </a:pathLst>
              </a:custGeom>
              <a:grpFill/>
              <a:ln w="18384" cap="flat">
                <a:solidFill>
                  <a:schemeClr val="accent3"/>
                </a:solidFill>
                <a:prstDash val="solid"/>
                <a:miter/>
              </a:ln>
            </p:spPr>
            <p:txBody>
              <a:bodyPr rtlCol="0" anchor="ctr"/>
              <a:lstStyle/>
              <a:p>
                <a:endParaRPr lang="en-US"/>
              </a:p>
            </p:txBody>
          </p:sp>
          <p:sp>
            <p:nvSpPr>
              <p:cNvPr id="99" name="Freeform: Shape 233">
                <a:extLst>
                  <a:ext uri="{FF2B5EF4-FFF2-40B4-BE49-F238E27FC236}">
                    <a16:creationId xmlns:a16="http://schemas.microsoft.com/office/drawing/2014/main" id="{50DCA65D-164D-4820-9A33-632C4251B5BD}"/>
                  </a:ext>
                </a:extLst>
              </p:cNvPr>
              <p:cNvSpPr/>
              <p:nvPr/>
            </p:nvSpPr>
            <p:spPr>
              <a:xfrm>
                <a:off x="7361807" y="4628039"/>
                <a:ext cx="78182" cy="118479"/>
              </a:xfrm>
              <a:custGeom>
                <a:avLst/>
                <a:gdLst>
                  <a:gd name="connsiteX0" fmla="*/ 78183 w 78182"/>
                  <a:gd name="connsiteY0" fmla="*/ 87843 h 118479"/>
                  <a:gd name="connsiteX1" fmla="*/ 78183 w 78182"/>
                  <a:gd name="connsiteY1" fmla="*/ 118479 h 118479"/>
                  <a:gd name="connsiteX2" fmla="*/ 0 w 78182"/>
                  <a:gd name="connsiteY2" fmla="*/ 118479 h 118479"/>
                  <a:gd name="connsiteX3" fmla="*/ 0 w 78182"/>
                  <a:gd name="connsiteY3" fmla="*/ 107310 h 118479"/>
                  <a:gd name="connsiteX4" fmla="*/ 14555 w 78182"/>
                  <a:gd name="connsiteY4" fmla="*/ 107310 h 118479"/>
                  <a:gd name="connsiteX5" fmla="*/ 14555 w 78182"/>
                  <a:gd name="connsiteY5" fmla="*/ 11169 h 118479"/>
                  <a:gd name="connsiteX6" fmla="*/ 0 w 78182"/>
                  <a:gd name="connsiteY6" fmla="*/ 11169 h 118479"/>
                  <a:gd name="connsiteX7" fmla="*/ 0 w 78182"/>
                  <a:gd name="connsiteY7" fmla="*/ 0 h 118479"/>
                  <a:gd name="connsiteX8" fmla="*/ 77851 w 78182"/>
                  <a:gd name="connsiteY8" fmla="*/ 0 h 118479"/>
                  <a:gd name="connsiteX9" fmla="*/ 77851 w 78182"/>
                  <a:gd name="connsiteY9" fmla="*/ 28263 h 118479"/>
                  <a:gd name="connsiteX10" fmla="*/ 64990 w 78182"/>
                  <a:gd name="connsiteY10" fmla="*/ 28263 h 118479"/>
                  <a:gd name="connsiteX11" fmla="*/ 64990 w 78182"/>
                  <a:gd name="connsiteY11" fmla="*/ 11169 h 118479"/>
                  <a:gd name="connsiteX12" fmla="*/ 28778 w 78182"/>
                  <a:gd name="connsiteY12" fmla="*/ 11169 h 118479"/>
                  <a:gd name="connsiteX13" fmla="*/ 28778 w 78182"/>
                  <a:gd name="connsiteY13" fmla="*/ 50766 h 118479"/>
                  <a:gd name="connsiteX14" fmla="*/ 64824 w 78182"/>
                  <a:gd name="connsiteY14" fmla="*/ 50766 h 118479"/>
                  <a:gd name="connsiteX15" fmla="*/ 64824 w 78182"/>
                  <a:gd name="connsiteY15" fmla="*/ 62616 h 118479"/>
                  <a:gd name="connsiteX16" fmla="*/ 28778 w 78182"/>
                  <a:gd name="connsiteY16" fmla="*/ 62616 h 118479"/>
                  <a:gd name="connsiteX17" fmla="*/ 28778 w 78182"/>
                  <a:gd name="connsiteY17" fmla="*/ 107292 h 118479"/>
                  <a:gd name="connsiteX18" fmla="*/ 65339 w 78182"/>
                  <a:gd name="connsiteY18" fmla="*/ 107292 h 118479"/>
                  <a:gd name="connsiteX19" fmla="*/ 65339 w 78182"/>
                  <a:gd name="connsiteY19" fmla="*/ 87824 h 118479"/>
                  <a:gd name="connsiteX20" fmla="*/ 78183 w 78182"/>
                  <a:gd name="connsiteY20" fmla="*/ 87824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182" h="118479">
                    <a:moveTo>
                      <a:pt x="78183" y="87843"/>
                    </a:moveTo>
                    <a:lnTo>
                      <a:pt x="78183" y="118479"/>
                    </a:lnTo>
                    <a:lnTo>
                      <a:pt x="0" y="118479"/>
                    </a:lnTo>
                    <a:lnTo>
                      <a:pt x="0" y="107310"/>
                    </a:lnTo>
                    <a:lnTo>
                      <a:pt x="14555" y="107310"/>
                    </a:lnTo>
                    <a:lnTo>
                      <a:pt x="14555" y="11169"/>
                    </a:lnTo>
                    <a:lnTo>
                      <a:pt x="0" y="11169"/>
                    </a:lnTo>
                    <a:lnTo>
                      <a:pt x="0" y="0"/>
                    </a:lnTo>
                    <a:lnTo>
                      <a:pt x="77851" y="0"/>
                    </a:lnTo>
                    <a:lnTo>
                      <a:pt x="77851" y="28263"/>
                    </a:lnTo>
                    <a:lnTo>
                      <a:pt x="64990" y="28263"/>
                    </a:lnTo>
                    <a:lnTo>
                      <a:pt x="64990" y="11169"/>
                    </a:lnTo>
                    <a:lnTo>
                      <a:pt x="28778" y="11169"/>
                    </a:lnTo>
                    <a:lnTo>
                      <a:pt x="28778" y="50766"/>
                    </a:lnTo>
                    <a:lnTo>
                      <a:pt x="64824" y="50766"/>
                    </a:lnTo>
                    <a:lnTo>
                      <a:pt x="64824" y="62616"/>
                    </a:lnTo>
                    <a:lnTo>
                      <a:pt x="28778" y="62616"/>
                    </a:lnTo>
                    <a:lnTo>
                      <a:pt x="28778" y="107292"/>
                    </a:lnTo>
                    <a:lnTo>
                      <a:pt x="65339" y="107292"/>
                    </a:lnTo>
                    <a:lnTo>
                      <a:pt x="65339" y="87824"/>
                    </a:lnTo>
                    <a:lnTo>
                      <a:pt x="78183" y="87824"/>
                    </a:lnTo>
                    <a:close/>
                  </a:path>
                </a:pathLst>
              </a:custGeom>
              <a:grpFill/>
              <a:ln w="18384" cap="flat">
                <a:solidFill>
                  <a:schemeClr val="accent3"/>
                </a:solidFill>
                <a:prstDash val="solid"/>
                <a:miter/>
              </a:ln>
            </p:spPr>
            <p:txBody>
              <a:bodyPr rtlCol="0" anchor="ctr"/>
              <a:lstStyle/>
              <a:p>
                <a:endParaRPr lang="en-US"/>
              </a:p>
            </p:txBody>
          </p:sp>
          <p:sp>
            <p:nvSpPr>
              <p:cNvPr id="100" name="Freeform: Shape 234">
                <a:extLst>
                  <a:ext uri="{FF2B5EF4-FFF2-40B4-BE49-F238E27FC236}">
                    <a16:creationId xmlns:a16="http://schemas.microsoft.com/office/drawing/2014/main" id="{7B429A5E-2AA4-4AD2-B69E-58E36432346B}"/>
                  </a:ext>
                </a:extLst>
              </p:cNvPr>
              <p:cNvSpPr/>
              <p:nvPr/>
            </p:nvSpPr>
            <p:spPr>
              <a:xfrm>
                <a:off x="7460985" y="4627708"/>
                <a:ext cx="117448" cy="118810"/>
              </a:xfrm>
              <a:custGeom>
                <a:avLst/>
                <a:gdLst>
                  <a:gd name="connsiteX0" fmla="*/ 117449 w 117448"/>
                  <a:gd name="connsiteY0" fmla="*/ 107641 h 118810"/>
                  <a:gd name="connsiteX1" fmla="*/ 117449 w 117448"/>
                  <a:gd name="connsiteY1" fmla="*/ 118810 h 118810"/>
                  <a:gd name="connsiteX2" fmla="*/ 75809 w 117448"/>
                  <a:gd name="connsiteY2" fmla="*/ 118810 h 118810"/>
                  <a:gd name="connsiteX3" fmla="*/ 75809 w 117448"/>
                  <a:gd name="connsiteY3" fmla="*/ 107641 h 118810"/>
                  <a:gd name="connsiteX4" fmla="*/ 90879 w 117448"/>
                  <a:gd name="connsiteY4" fmla="*/ 107641 h 118810"/>
                  <a:gd name="connsiteX5" fmla="*/ 80556 w 117448"/>
                  <a:gd name="connsiteY5" fmla="*/ 78698 h 118810"/>
                  <a:gd name="connsiteX6" fmla="*/ 35880 w 117448"/>
                  <a:gd name="connsiteY6" fmla="*/ 78698 h 118810"/>
                  <a:gd name="connsiteX7" fmla="*/ 25558 w 117448"/>
                  <a:gd name="connsiteY7" fmla="*/ 107641 h 118810"/>
                  <a:gd name="connsiteX8" fmla="*/ 40627 w 117448"/>
                  <a:gd name="connsiteY8" fmla="*/ 107641 h 118810"/>
                  <a:gd name="connsiteX9" fmla="*/ 40627 w 117448"/>
                  <a:gd name="connsiteY9" fmla="*/ 118810 h 118810"/>
                  <a:gd name="connsiteX10" fmla="*/ 0 w 117448"/>
                  <a:gd name="connsiteY10" fmla="*/ 118810 h 118810"/>
                  <a:gd name="connsiteX11" fmla="*/ 0 w 117448"/>
                  <a:gd name="connsiteY11" fmla="*/ 107641 h 118810"/>
                  <a:gd name="connsiteX12" fmla="*/ 11335 w 117448"/>
                  <a:gd name="connsiteY12" fmla="*/ 107641 h 118810"/>
                  <a:gd name="connsiteX13" fmla="*/ 51116 w 117448"/>
                  <a:gd name="connsiteY13" fmla="*/ 0 h 118810"/>
                  <a:gd name="connsiteX14" fmla="*/ 66682 w 117448"/>
                  <a:gd name="connsiteY14" fmla="*/ 0 h 118810"/>
                  <a:gd name="connsiteX15" fmla="*/ 105949 w 117448"/>
                  <a:gd name="connsiteY15" fmla="*/ 107641 h 118810"/>
                  <a:gd name="connsiteX16" fmla="*/ 117449 w 117448"/>
                  <a:gd name="connsiteY16" fmla="*/ 107641 h 118810"/>
                  <a:gd name="connsiteX17" fmla="*/ 76489 w 117448"/>
                  <a:gd name="connsiteY17" fmla="*/ 67878 h 118810"/>
                  <a:gd name="connsiteX18" fmla="*/ 58218 w 117448"/>
                  <a:gd name="connsiteY18" fmla="*/ 14739 h 118810"/>
                  <a:gd name="connsiteX19" fmla="*/ 39947 w 117448"/>
                  <a:gd name="connsiteY19" fmla="*/ 67878 h 118810"/>
                  <a:gd name="connsiteX20" fmla="*/ 76489 w 117448"/>
                  <a:gd name="connsiteY20" fmla="*/ 67878 h 118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7448" h="118810">
                    <a:moveTo>
                      <a:pt x="117449" y="107641"/>
                    </a:moveTo>
                    <a:lnTo>
                      <a:pt x="117449" y="118810"/>
                    </a:lnTo>
                    <a:lnTo>
                      <a:pt x="75809" y="118810"/>
                    </a:lnTo>
                    <a:lnTo>
                      <a:pt x="75809" y="107641"/>
                    </a:lnTo>
                    <a:lnTo>
                      <a:pt x="90879" y="107641"/>
                    </a:lnTo>
                    <a:lnTo>
                      <a:pt x="80556" y="78698"/>
                    </a:lnTo>
                    <a:lnTo>
                      <a:pt x="35880" y="78698"/>
                    </a:lnTo>
                    <a:lnTo>
                      <a:pt x="25558" y="107641"/>
                    </a:lnTo>
                    <a:lnTo>
                      <a:pt x="40627" y="107641"/>
                    </a:lnTo>
                    <a:lnTo>
                      <a:pt x="40627" y="118810"/>
                    </a:lnTo>
                    <a:lnTo>
                      <a:pt x="0" y="118810"/>
                    </a:lnTo>
                    <a:lnTo>
                      <a:pt x="0" y="107641"/>
                    </a:lnTo>
                    <a:lnTo>
                      <a:pt x="11335" y="107641"/>
                    </a:lnTo>
                    <a:lnTo>
                      <a:pt x="51116" y="0"/>
                    </a:lnTo>
                    <a:lnTo>
                      <a:pt x="66682" y="0"/>
                    </a:lnTo>
                    <a:lnTo>
                      <a:pt x="105949" y="107641"/>
                    </a:lnTo>
                    <a:lnTo>
                      <a:pt x="117449" y="107641"/>
                    </a:lnTo>
                    <a:close/>
                    <a:moveTo>
                      <a:pt x="76489" y="67878"/>
                    </a:moveTo>
                    <a:lnTo>
                      <a:pt x="58218" y="14739"/>
                    </a:lnTo>
                    <a:lnTo>
                      <a:pt x="39947" y="67878"/>
                    </a:lnTo>
                    <a:lnTo>
                      <a:pt x="76489" y="67878"/>
                    </a:lnTo>
                    <a:close/>
                  </a:path>
                </a:pathLst>
              </a:custGeom>
              <a:grpFill/>
              <a:ln w="18384" cap="flat">
                <a:solidFill>
                  <a:schemeClr val="accent3"/>
                </a:solidFill>
                <a:prstDash val="solid"/>
                <a:miter/>
              </a:ln>
            </p:spPr>
            <p:txBody>
              <a:bodyPr rtlCol="0" anchor="ctr"/>
              <a:lstStyle/>
              <a:p>
                <a:endParaRPr lang="en-US"/>
              </a:p>
            </p:txBody>
          </p:sp>
          <p:sp>
            <p:nvSpPr>
              <p:cNvPr id="101" name="Freeform: Shape 235">
                <a:extLst>
                  <a:ext uri="{FF2B5EF4-FFF2-40B4-BE49-F238E27FC236}">
                    <a16:creationId xmlns:a16="http://schemas.microsoft.com/office/drawing/2014/main" id="{6713C1FC-FC79-43CD-96CF-436247474F93}"/>
                  </a:ext>
                </a:extLst>
              </p:cNvPr>
              <p:cNvSpPr/>
              <p:nvPr/>
            </p:nvSpPr>
            <p:spPr>
              <a:xfrm>
                <a:off x="7597054" y="4628039"/>
                <a:ext cx="78366" cy="118479"/>
              </a:xfrm>
              <a:custGeom>
                <a:avLst/>
                <a:gdLst>
                  <a:gd name="connsiteX0" fmla="*/ 78367 w 78366"/>
                  <a:gd name="connsiteY0" fmla="*/ 85303 h 118479"/>
                  <a:gd name="connsiteX1" fmla="*/ 78367 w 78366"/>
                  <a:gd name="connsiteY1" fmla="*/ 118479 h 118479"/>
                  <a:gd name="connsiteX2" fmla="*/ 0 w 78366"/>
                  <a:gd name="connsiteY2" fmla="*/ 118479 h 118479"/>
                  <a:gd name="connsiteX3" fmla="*/ 0 w 78366"/>
                  <a:gd name="connsiteY3" fmla="*/ 107310 h 118479"/>
                  <a:gd name="connsiteX4" fmla="*/ 14554 w 78366"/>
                  <a:gd name="connsiteY4" fmla="*/ 107310 h 118479"/>
                  <a:gd name="connsiteX5" fmla="*/ 14554 w 78366"/>
                  <a:gd name="connsiteY5" fmla="*/ 11169 h 118479"/>
                  <a:gd name="connsiteX6" fmla="*/ 0 w 78366"/>
                  <a:gd name="connsiteY6" fmla="*/ 11169 h 118479"/>
                  <a:gd name="connsiteX7" fmla="*/ 0 w 78366"/>
                  <a:gd name="connsiteY7" fmla="*/ 0 h 118479"/>
                  <a:gd name="connsiteX8" fmla="*/ 44013 w 78366"/>
                  <a:gd name="connsiteY8" fmla="*/ 0 h 118479"/>
                  <a:gd name="connsiteX9" fmla="*/ 44013 w 78366"/>
                  <a:gd name="connsiteY9" fmla="*/ 11169 h 118479"/>
                  <a:gd name="connsiteX10" fmla="*/ 28778 w 78366"/>
                  <a:gd name="connsiteY10" fmla="*/ 11169 h 118479"/>
                  <a:gd name="connsiteX11" fmla="*/ 28778 w 78366"/>
                  <a:gd name="connsiteY11" fmla="*/ 107310 h 118479"/>
                  <a:gd name="connsiteX12" fmla="*/ 65505 w 78366"/>
                  <a:gd name="connsiteY12" fmla="*/ 107310 h 118479"/>
                  <a:gd name="connsiteX13" fmla="*/ 65505 w 78366"/>
                  <a:gd name="connsiteY13" fmla="*/ 85303 h 118479"/>
                  <a:gd name="connsiteX14" fmla="*/ 78367 w 78366"/>
                  <a:gd name="connsiteY14" fmla="*/ 85303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8366" h="118479">
                    <a:moveTo>
                      <a:pt x="78367" y="85303"/>
                    </a:moveTo>
                    <a:lnTo>
                      <a:pt x="78367" y="118479"/>
                    </a:lnTo>
                    <a:lnTo>
                      <a:pt x="0" y="118479"/>
                    </a:lnTo>
                    <a:lnTo>
                      <a:pt x="0" y="107310"/>
                    </a:lnTo>
                    <a:lnTo>
                      <a:pt x="14554" y="107310"/>
                    </a:lnTo>
                    <a:lnTo>
                      <a:pt x="14554" y="11169"/>
                    </a:lnTo>
                    <a:lnTo>
                      <a:pt x="0" y="11169"/>
                    </a:lnTo>
                    <a:lnTo>
                      <a:pt x="0" y="0"/>
                    </a:lnTo>
                    <a:lnTo>
                      <a:pt x="44013" y="0"/>
                    </a:lnTo>
                    <a:lnTo>
                      <a:pt x="44013" y="11169"/>
                    </a:lnTo>
                    <a:lnTo>
                      <a:pt x="28778" y="11169"/>
                    </a:lnTo>
                    <a:lnTo>
                      <a:pt x="28778" y="107310"/>
                    </a:lnTo>
                    <a:lnTo>
                      <a:pt x="65505" y="107310"/>
                    </a:lnTo>
                    <a:lnTo>
                      <a:pt x="65505" y="85303"/>
                    </a:lnTo>
                    <a:lnTo>
                      <a:pt x="78367" y="85303"/>
                    </a:lnTo>
                    <a:close/>
                  </a:path>
                </a:pathLst>
              </a:custGeom>
              <a:grpFill/>
              <a:ln w="18384" cap="flat">
                <a:solidFill>
                  <a:schemeClr val="accent3"/>
                </a:solidFill>
                <a:prstDash val="solid"/>
                <a:miter/>
              </a:ln>
            </p:spPr>
            <p:txBody>
              <a:bodyPr rtlCol="0" anchor="ctr"/>
              <a:lstStyle/>
              <a:p>
                <a:endParaRPr lang="en-US"/>
              </a:p>
            </p:txBody>
          </p:sp>
          <p:sp>
            <p:nvSpPr>
              <p:cNvPr id="102" name="Freeform: Shape 236">
                <a:extLst>
                  <a:ext uri="{FF2B5EF4-FFF2-40B4-BE49-F238E27FC236}">
                    <a16:creationId xmlns:a16="http://schemas.microsoft.com/office/drawing/2014/main" id="{C6714224-9F2E-41FE-B592-0DFB79E3C94D}"/>
                  </a:ext>
                </a:extLst>
              </p:cNvPr>
              <p:cNvSpPr/>
              <p:nvPr/>
            </p:nvSpPr>
            <p:spPr>
              <a:xfrm>
                <a:off x="7688945" y="4628039"/>
                <a:ext cx="92424" cy="118479"/>
              </a:xfrm>
              <a:custGeom>
                <a:avLst/>
                <a:gdLst>
                  <a:gd name="connsiteX0" fmla="*/ 92425 w 92424"/>
                  <a:gd name="connsiteY0" fmla="*/ 33176 h 118479"/>
                  <a:gd name="connsiteX1" fmla="*/ 79563 w 92424"/>
                  <a:gd name="connsiteY1" fmla="*/ 33176 h 118479"/>
                  <a:gd name="connsiteX2" fmla="*/ 79563 w 92424"/>
                  <a:gd name="connsiteY2" fmla="*/ 11169 h 118479"/>
                  <a:gd name="connsiteX3" fmla="*/ 53324 w 92424"/>
                  <a:gd name="connsiteY3" fmla="*/ 11169 h 118479"/>
                  <a:gd name="connsiteX4" fmla="*/ 53324 w 92424"/>
                  <a:gd name="connsiteY4" fmla="*/ 107310 h 118479"/>
                  <a:gd name="connsiteX5" fmla="*/ 68891 w 92424"/>
                  <a:gd name="connsiteY5" fmla="*/ 107310 h 118479"/>
                  <a:gd name="connsiteX6" fmla="*/ 68891 w 92424"/>
                  <a:gd name="connsiteY6" fmla="*/ 118479 h 118479"/>
                  <a:gd name="connsiteX7" fmla="*/ 23534 w 92424"/>
                  <a:gd name="connsiteY7" fmla="*/ 118479 h 118479"/>
                  <a:gd name="connsiteX8" fmla="*/ 23534 w 92424"/>
                  <a:gd name="connsiteY8" fmla="*/ 107310 h 118479"/>
                  <a:gd name="connsiteX9" fmla="*/ 39101 w 92424"/>
                  <a:gd name="connsiteY9" fmla="*/ 107310 h 118479"/>
                  <a:gd name="connsiteX10" fmla="*/ 39101 w 92424"/>
                  <a:gd name="connsiteY10" fmla="*/ 11169 h 118479"/>
                  <a:gd name="connsiteX11" fmla="*/ 12862 w 92424"/>
                  <a:gd name="connsiteY11" fmla="*/ 11169 h 118479"/>
                  <a:gd name="connsiteX12" fmla="*/ 12862 w 92424"/>
                  <a:gd name="connsiteY12" fmla="*/ 33176 h 118479"/>
                  <a:gd name="connsiteX13" fmla="*/ 0 w 92424"/>
                  <a:gd name="connsiteY13" fmla="*/ 33176 h 118479"/>
                  <a:gd name="connsiteX14" fmla="*/ 0 w 92424"/>
                  <a:gd name="connsiteY14" fmla="*/ 0 h 118479"/>
                  <a:gd name="connsiteX15" fmla="*/ 92406 w 92424"/>
                  <a:gd name="connsiteY15" fmla="*/ 0 h 118479"/>
                  <a:gd name="connsiteX16" fmla="*/ 92406 w 92424"/>
                  <a:gd name="connsiteY16" fmla="*/ 33176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2424" h="118479">
                    <a:moveTo>
                      <a:pt x="92425" y="33176"/>
                    </a:moveTo>
                    <a:lnTo>
                      <a:pt x="79563" y="33176"/>
                    </a:lnTo>
                    <a:lnTo>
                      <a:pt x="79563" y="11169"/>
                    </a:lnTo>
                    <a:lnTo>
                      <a:pt x="53324" y="11169"/>
                    </a:lnTo>
                    <a:lnTo>
                      <a:pt x="53324" y="107310"/>
                    </a:lnTo>
                    <a:lnTo>
                      <a:pt x="68891" y="107310"/>
                    </a:lnTo>
                    <a:lnTo>
                      <a:pt x="68891" y="118479"/>
                    </a:lnTo>
                    <a:lnTo>
                      <a:pt x="23534" y="118479"/>
                    </a:lnTo>
                    <a:lnTo>
                      <a:pt x="23534" y="107310"/>
                    </a:lnTo>
                    <a:lnTo>
                      <a:pt x="39101" y="107310"/>
                    </a:lnTo>
                    <a:lnTo>
                      <a:pt x="39101" y="11169"/>
                    </a:lnTo>
                    <a:lnTo>
                      <a:pt x="12862" y="11169"/>
                    </a:lnTo>
                    <a:lnTo>
                      <a:pt x="12862" y="33176"/>
                    </a:lnTo>
                    <a:lnTo>
                      <a:pt x="0" y="33176"/>
                    </a:lnTo>
                    <a:lnTo>
                      <a:pt x="0" y="0"/>
                    </a:lnTo>
                    <a:lnTo>
                      <a:pt x="92406" y="0"/>
                    </a:lnTo>
                    <a:lnTo>
                      <a:pt x="92406" y="33176"/>
                    </a:lnTo>
                    <a:close/>
                  </a:path>
                </a:pathLst>
              </a:custGeom>
              <a:grpFill/>
              <a:ln w="18384" cap="flat">
                <a:solidFill>
                  <a:schemeClr val="accent3"/>
                </a:solidFill>
                <a:prstDash val="solid"/>
                <a:miter/>
              </a:ln>
            </p:spPr>
            <p:txBody>
              <a:bodyPr rtlCol="0" anchor="ctr"/>
              <a:lstStyle/>
              <a:p>
                <a:endParaRPr lang="en-US"/>
              </a:p>
            </p:txBody>
          </p:sp>
          <p:sp>
            <p:nvSpPr>
              <p:cNvPr id="103" name="Freeform: Shape 237">
                <a:extLst>
                  <a:ext uri="{FF2B5EF4-FFF2-40B4-BE49-F238E27FC236}">
                    <a16:creationId xmlns:a16="http://schemas.microsoft.com/office/drawing/2014/main" id="{2EB70970-F921-4C37-9EB6-EA7FBDF1282F}"/>
                  </a:ext>
                </a:extLst>
              </p:cNvPr>
              <p:cNvSpPr/>
              <p:nvPr/>
            </p:nvSpPr>
            <p:spPr>
              <a:xfrm>
                <a:off x="7803689" y="4628039"/>
                <a:ext cx="119159" cy="118479"/>
              </a:xfrm>
              <a:custGeom>
                <a:avLst/>
                <a:gdLst>
                  <a:gd name="connsiteX0" fmla="*/ 104605 w 119159"/>
                  <a:gd name="connsiteY0" fmla="*/ 11169 h 118479"/>
                  <a:gd name="connsiteX1" fmla="*/ 104605 w 119159"/>
                  <a:gd name="connsiteY1" fmla="*/ 107310 h 118479"/>
                  <a:gd name="connsiteX2" fmla="*/ 119160 w 119159"/>
                  <a:gd name="connsiteY2" fmla="*/ 107310 h 118479"/>
                  <a:gd name="connsiteX3" fmla="*/ 119160 w 119159"/>
                  <a:gd name="connsiteY3" fmla="*/ 118479 h 118479"/>
                  <a:gd name="connsiteX4" fmla="*/ 75827 w 119159"/>
                  <a:gd name="connsiteY4" fmla="*/ 118479 h 118479"/>
                  <a:gd name="connsiteX5" fmla="*/ 75827 w 119159"/>
                  <a:gd name="connsiteY5" fmla="*/ 107310 h 118479"/>
                  <a:gd name="connsiteX6" fmla="*/ 90382 w 119159"/>
                  <a:gd name="connsiteY6" fmla="*/ 107310 h 118479"/>
                  <a:gd name="connsiteX7" fmla="*/ 90382 w 119159"/>
                  <a:gd name="connsiteY7" fmla="*/ 63978 h 118479"/>
                  <a:gd name="connsiteX8" fmla="*/ 28778 w 119159"/>
                  <a:gd name="connsiteY8" fmla="*/ 63978 h 118479"/>
                  <a:gd name="connsiteX9" fmla="*/ 28778 w 119159"/>
                  <a:gd name="connsiteY9" fmla="*/ 107310 h 118479"/>
                  <a:gd name="connsiteX10" fmla="*/ 43332 w 119159"/>
                  <a:gd name="connsiteY10" fmla="*/ 107310 h 118479"/>
                  <a:gd name="connsiteX11" fmla="*/ 43332 w 119159"/>
                  <a:gd name="connsiteY11" fmla="*/ 118479 h 118479"/>
                  <a:gd name="connsiteX12" fmla="*/ 0 w 119159"/>
                  <a:gd name="connsiteY12" fmla="*/ 118479 h 118479"/>
                  <a:gd name="connsiteX13" fmla="*/ 0 w 119159"/>
                  <a:gd name="connsiteY13" fmla="*/ 107310 h 118479"/>
                  <a:gd name="connsiteX14" fmla="*/ 14554 w 119159"/>
                  <a:gd name="connsiteY14" fmla="*/ 107310 h 118479"/>
                  <a:gd name="connsiteX15" fmla="*/ 14554 w 119159"/>
                  <a:gd name="connsiteY15" fmla="*/ 11169 h 118479"/>
                  <a:gd name="connsiteX16" fmla="*/ 0 w 119159"/>
                  <a:gd name="connsiteY16" fmla="*/ 11169 h 118479"/>
                  <a:gd name="connsiteX17" fmla="*/ 0 w 119159"/>
                  <a:gd name="connsiteY17" fmla="*/ 0 h 118479"/>
                  <a:gd name="connsiteX18" fmla="*/ 43332 w 119159"/>
                  <a:gd name="connsiteY18" fmla="*/ 0 h 118479"/>
                  <a:gd name="connsiteX19" fmla="*/ 43332 w 119159"/>
                  <a:gd name="connsiteY19" fmla="*/ 11169 h 118479"/>
                  <a:gd name="connsiteX20" fmla="*/ 28778 w 119159"/>
                  <a:gd name="connsiteY20" fmla="*/ 11169 h 118479"/>
                  <a:gd name="connsiteX21" fmla="*/ 28778 w 119159"/>
                  <a:gd name="connsiteY21" fmla="*/ 52128 h 118479"/>
                  <a:gd name="connsiteX22" fmla="*/ 90382 w 119159"/>
                  <a:gd name="connsiteY22" fmla="*/ 52128 h 118479"/>
                  <a:gd name="connsiteX23" fmla="*/ 90382 w 119159"/>
                  <a:gd name="connsiteY23" fmla="*/ 11169 h 118479"/>
                  <a:gd name="connsiteX24" fmla="*/ 75827 w 119159"/>
                  <a:gd name="connsiteY24" fmla="*/ 11169 h 118479"/>
                  <a:gd name="connsiteX25" fmla="*/ 75827 w 119159"/>
                  <a:gd name="connsiteY25" fmla="*/ 0 h 118479"/>
                  <a:gd name="connsiteX26" fmla="*/ 119160 w 119159"/>
                  <a:gd name="connsiteY26" fmla="*/ 0 h 118479"/>
                  <a:gd name="connsiteX27" fmla="*/ 119160 w 119159"/>
                  <a:gd name="connsiteY27" fmla="*/ 11169 h 118479"/>
                  <a:gd name="connsiteX28" fmla="*/ 104605 w 119159"/>
                  <a:gd name="connsiteY28"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19159" h="118479">
                    <a:moveTo>
                      <a:pt x="104605" y="11169"/>
                    </a:moveTo>
                    <a:lnTo>
                      <a:pt x="104605" y="107310"/>
                    </a:lnTo>
                    <a:lnTo>
                      <a:pt x="119160" y="107310"/>
                    </a:lnTo>
                    <a:lnTo>
                      <a:pt x="119160" y="118479"/>
                    </a:lnTo>
                    <a:lnTo>
                      <a:pt x="75827" y="118479"/>
                    </a:lnTo>
                    <a:lnTo>
                      <a:pt x="75827" y="107310"/>
                    </a:lnTo>
                    <a:lnTo>
                      <a:pt x="90382" y="107310"/>
                    </a:lnTo>
                    <a:lnTo>
                      <a:pt x="90382" y="63978"/>
                    </a:lnTo>
                    <a:lnTo>
                      <a:pt x="28778" y="63978"/>
                    </a:lnTo>
                    <a:lnTo>
                      <a:pt x="28778" y="107310"/>
                    </a:lnTo>
                    <a:lnTo>
                      <a:pt x="43332" y="107310"/>
                    </a:lnTo>
                    <a:lnTo>
                      <a:pt x="43332" y="118479"/>
                    </a:lnTo>
                    <a:lnTo>
                      <a:pt x="0" y="118479"/>
                    </a:lnTo>
                    <a:lnTo>
                      <a:pt x="0" y="107310"/>
                    </a:lnTo>
                    <a:lnTo>
                      <a:pt x="14554" y="107310"/>
                    </a:lnTo>
                    <a:lnTo>
                      <a:pt x="14554" y="11169"/>
                    </a:lnTo>
                    <a:lnTo>
                      <a:pt x="0" y="11169"/>
                    </a:lnTo>
                    <a:lnTo>
                      <a:pt x="0" y="0"/>
                    </a:lnTo>
                    <a:lnTo>
                      <a:pt x="43332" y="0"/>
                    </a:lnTo>
                    <a:lnTo>
                      <a:pt x="43332" y="11169"/>
                    </a:lnTo>
                    <a:lnTo>
                      <a:pt x="28778" y="11169"/>
                    </a:lnTo>
                    <a:lnTo>
                      <a:pt x="28778" y="52128"/>
                    </a:lnTo>
                    <a:lnTo>
                      <a:pt x="90382" y="52128"/>
                    </a:lnTo>
                    <a:lnTo>
                      <a:pt x="90382" y="11169"/>
                    </a:lnTo>
                    <a:lnTo>
                      <a:pt x="75827" y="11169"/>
                    </a:lnTo>
                    <a:lnTo>
                      <a:pt x="75827" y="0"/>
                    </a:lnTo>
                    <a:lnTo>
                      <a:pt x="119160" y="0"/>
                    </a:lnTo>
                    <a:lnTo>
                      <a:pt x="119160" y="11169"/>
                    </a:lnTo>
                    <a:lnTo>
                      <a:pt x="104605" y="11169"/>
                    </a:lnTo>
                    <a:close/>
                  </a:path>
                </a:pathLst>
              </a:custGeom>
              <a:grpFill/>
              <a:ln w="18384" cap="flat">
                <a:solidFill>
                  <a:schemeClr val="accent3"/>
                </a:solidFill>
                <a:prstDash val="solid"/>
                <a:miter/>
              </a:ln>
            </p:spPr>
            <p:txBody>
              <a:bodyPr rtlCol="0" anchor="ctr"/>
              <a:lstStyle/>
              <a:p>
                <a:endParaRPr lang="en-US"/>
              </a:p>
            </p:txBody>
          </p:sp>
        </p:grpSp>
        <p:sp>
          <p:nvSpPr>
            <p:cNvPr id="92" name="Freeform: Shape 238">
              <a:extLst>
                <a:ext uri="{FF2B5EF4-FFF2-40B4-BE49-F238E27FC236}">
                  <a16:creationId xmlns:a16="http://schemas.microsoft.com/office/drawing/2014/main" id="{44848F52-1D00-4B8F-AB68-FD992DC41F4C}"/>
                </a:ext>
              </a:extLst>
            </p:cNvPr>
            <p:cNvSpPr/>
            <p:nvPr/>
          </p:nvSpPr>
          <p:spPr>
            <a:xfrm>
              <a:off x="6816405" y="4442988"/>
              <a:ext cx="1512260" cy="11279"/>
            </a:xfrm>
            <a:custGeom>
              <a:avLst/>
              <a:gdLst>
                <a:gd name="connsiteX0" fmla="*/ 0 w 1512260"/>
                <a:gd name="connsiteY0" fmla="*/ 0 h 11279"/>
                <a:gd name="connsiteX1" fmla="*/ 1512261 w 1512260"/>
                <a:gd name="connsiteY1" fmla="*/ 0 h 11279"/>
                <a:gd name="connsiteX2" fmla="*/ 1512261 w 1512260"/>
                <a:gd name="connsiteY2" fmla="*/ 11279 h 11279"/>
                <a:gd name="connsiteX3" fmla="*/ 0 w 1512260"/>
                <a:gd name="connsiteY3" fmla="*/ 11279 h 11279"/>
              </a:gdLst>
              <a:ahLst/>
              <a:cxnLst>
                <a:cxn ang="0">
                  <a:pos x="connsiteX0" y="connsiteY0"/>
                </a:cxn>
                <a:cxn ang="0">
                  <a:pos x="connsiteX1" y="connsiteY1"/>
                </a:cxn>
                <a:cxn ang="0">
                  <a:pos x="connsiteX2" y="connsiteY2"/>
                </a:cxn>
                <a:cxn ang="0">
                  <a:pos x="connsiteX3" y="connsiteY3"/>
                </a:cxn>
              </a:cxnLst>
              <a:rect l="l" t="t" r="r" b="b"/>
              <a:pathLst>
                <a:path w="1512260" h="11279">
                  <a:moveTo>
                    <a:pt x="0" y="0"/>
                  </a:moveTo>
                  <a:lnTo>
                    <a:pt x="1512261" y="0"/>
                  </a:lnTo>
                  <a:lnTo>
                    <a:pt x="1512261" y="11279"/>
                  </a:lnTo>
                  <a:lnTo>
                    <a:pt x="0" y="11279"/>
                  </a:lnTo>
                  <a:close/>
                </a:path>
              </a:pathLst>
            </a:custGeom>
            <a:grpFill/>
            <a:ln w="18384" cap="flat">
              <a:solidFill>
                <a:schemeClr val="accent3"/>
              </a:solidFill>
              <a:prstDash val="solid"/>
              <a:miter/>
            </a:ln>
          </p:spPr>
          <p:txBody>
            <a:bodyPr rtlCol="0" anchor="ctr"/>
            <a:lstStyle/>
            <a:p>
              <a:endParaRPr lang="en-US"/>
            </a:p>
          </p:txBody>
        </p:sp>
        <p:grpSp>
          <p:nvGrpSpPr>
            <p:cNvPr id="93" name="Graphic 228">
              <a:extLst>
                <a:ext uri="{FF2B5EF4-FFF2-40B4-BE49-F238E27FC236}">
                  <a16:creationId xmlns:a16="http://schemas.microsoft.com/office/drawing/2014/main" id="{8F66D7D2-1E35-4379-A711-BB9D02D4C2FF}"/>
                </a:ext>
              </a:extLst>
            </p:cNvPr>
            <p:cNvGrpSpPr/>
            <p:nvPr/>
          </p:nvGrpSpPr>
          <p:grpSpPr>
            <a:xfrm>
              <a:off x="6812983" y="3715184"/>
              <a:ext cx="1465929" cy="739101"/>
              <a:chOff x="6812983" y="3715184"/>
              <a:chExt cx="1465929" cy="739101"/>
            </a:xfrm>
            <a:grpFill/>
          </p:grpSpPr>
          <p:sp>
            <p:nvSpPr>
              <p:cNvPr id="94" name="Freeform: Shape 240">
                <a:extLst>
                  <a:ext uri="{FF2B5EF4-FFF2-40B4-BE49-F238E27FC236}">
                    <a16:creationId xmlns:a16="http://schemas.microsoft.com/office/drawing/2014/main" id="{FF71023F-AA87-403F-B885-800EB9878602}"/>
                  </a:ext>
                </a:extLst>
              </p:cNvPr>
              <p:cNvSpPr/>
              <p:nvPr/>
            </p:nvSpPr>
            <p:spPr>
              <a:xfrm>
                <a:off x="7439750" y="3715184"/>
                <a:ext cx="839161" cy="739101"/>
              </a:xfrm>
              <a:custGeom>
                <a:avLst/>
                <a:gdLst>
                  <a:gd name="connsiteX0" fmla="*/ 804624 w 839161"/>
                  <a:gd name="connsiteY0" fmla="*/ 739101 h 739101"/>
                  <a:gd name="connsiteX1" fmla="*/ 727583 w 839161"/>
                  <a:gd name="connsiteY1" fmla="*/ 739101 h 739101"/>
                  <a:gd name="connsiteX2" fmla="*/ 747087 w 839161"/>
                  <a:gd name="connsiteY2" fmla="*/ 707784 h 739101"/>
                  <a:gd name="connsiteX3" fmla="*/ 767217 w 839161"/>
                  <a:gd name="connsiteY3" fmla="*/ 582681 h 739101"/>
                  <a:gd name="connsiteX4" fmla="*/ 726534 w 839161"/>
                  <a:gd name="connsiteY4" fmla="*/ 509135 h 739101"/>
                  <a:gd name="connsiteX5" fmla="*/ 698584 w 839161"/>
                  <a:gd name="connsiteY5" fmla="*/ 739101 h 739101"/>
                  <a:gd name="connsiteX6" fmla="*/ 621579 w 839161"/>
                  <a:gd name="connsiteY6" fmla="*/ 739101 h 739101"/>
                  <a:gd name="connsiteX7" fmla="*/ 641102 w 839161"/>
                  <a:gd name="connsiteY7" fmla="*/ 707747 h 739101"/>
                  <a:gd name="connsiteX8" fmla="*/ 667027 w 839161"/>
                  <a:gd name="connsiteY8" fmla="*/ 562238 h 739101"/>
                  <a:gd name="connsiteX9" fmla="*/ 571254 w 839161"/>
                  <a:gd name="connsiteY9" fmla="*/ 414686 h 739101"/>
                  <a:gd name="connsiteX10" fmla="*/ 400904 w 839161"/>
                  <a:gd name="connsiteY10" fmla="*/ 414042 h 739101"/>
                  <a:gd name="connsiteX11" fmla="*/ 344950 w 839161"/>
                  <a:gd name="connsiteY11" fmla="*/ 739101 h 739101"/>
                  <a:gd name="connsiteX12" fmla="*/ 268920 w 839161"/>
                  <a:gd name="connsiteY12" fmla="*/ 739101 h 739101"/>
                  <a:gd name="connsiteX13" fmla="*/ 310872 w 839161"/>
                  <a:gd name="connsiteY13" fmla="*/ 638286 h 739101"/>
                  <a:gd name="connsiteX14" fmla="*/ 302022 w 839161"/>
                  <a:gd name="connsiteY14" fmla="*/ 555246 h 739101"/>
                  <a:gd name="connsiteX15" fmla="*/ 241062 w 839161"/>
                  <a:gd name="connsiteY15" fmla="*/ 739101 h 739101"/>
                  <a:gd name="connsiteX16" fmla="*/ 164756 w 839161"/>
                  <a:gd name="connsiteY16" fmla="*/ 739101 h 739101"/>
                  <a:gd name="connsiteX17" fmla="*/ 214087 w 839161"/>
                  <a:gd name="connsiteY17" fmla="*/ 664985 h 739101"/>
                  <a:gd name="connsiteX18" fmla="*/ 244650 w 839161"/>
                  <a:gd name="connsiteY18" fmla="*/ 480118 h 739101"/>
                  <a:gd name="connsiteX19" fmla="*/ 224410 w 839161"/>
                  <a:gd name="connsiteY19" fmla="*/ 372311 h 739101"/>
                  <a:gd name="connsiteX20" fmla="*/ 131433 w 839161"/>
                  <a:gd name="connsiteY20" fmla="*/ 219699 h 739101"/>
                  <a:gd name="connsiteX21" fmla="*/ 66977 w 839161"/>
                  <a:gd name="connsiteY21" fmla="*/ 237142 h 739101"/>
                  <a:gd name="connsiteX22" fmla="*/ 32845 w 839161"/>
                  <a:gd name="connsiteY22" fmla="*/ 212376 h 739101"/>
                  <a:gd name="connsiteX23" fmla="*/ 53618 w 839161"/>
                  <a:gd name="connsiteY23" fmla="*/ 164167 h 739101"/>
                  <a:gd name="connsiteX24" fmla="*/ 70528 w 839161"/>
                  <a:gd name="connsiteY24" fmla="*/ 102140 h 739101"/>
                  <a:gd name="connsiteX25" fmla="*/ 42744 w 839161"/>
                  <a:gd name="connsiteY25" fmla="*/ 99601 h 739101"/>
                  <a:gd name="connsiteX26" fmla="*/ 0 w 839161"/>
                  <a:gd name="connsiteY26" fmla="*/ 44897 h 739101"/>
                  <a:gd name="connsiteX27" fmla="*/ 54925 w 839161"/>
                  <a:gd name="connsiteY27" fmla="*/ 20093 h 739101"/>
                  <a:gd name="connsiteX28" fmla="*/ 91229 w 839161"/>
                  <a:gd name="connsiteY28" fmla="*/ 42339 h 739101"/>
                  <a:gd name="connsiteX29" fmla="*/ 120798 w 839161"/>
                  <a:gd name="connsiteY29" fmla="*/ 0 h 739101"/>
                  <a:gd name="connsiteX30" fmla="*/ 159715 w 839161"/>
                  <a:gd name="connsiteY30" fmla="*/ 0 h 739101"/>
                  <a:gd name="connsiteX31" fmla="*/ 214418 w 839161"/>
                  <a:gd name="connsiteY31" fmla="*/ 47785 h 739101"/>
                  <a:gd name="connsiteX32" fmla="*/ 241117 w 839161"/>
                  <a:gd name="connsiteY32" fmla="*/ 16211 h 739101"/>
                  <a:gd name="connsiteX33" fmla="*/ 308959 w 839161"/>
                  <a:gd name="connsiteY33" fmla="*/ 37555 h 739101"/>
                  <a:gd name="connsiteX34" fmla="*/ 279500 w 839161"/>
                  <a:gd name="connsiteY34" fmla="*/ 86316 h 739101"/>
                  <a:gd name="connsiteX35" fmla="*/ 248661 w 839161"/>
                  <a:gd name="connsiteY35" fmla="*/ 105029 h 739101"/>
                  <a:gd name="connsiteX36" fmla="*/ 309769 w 839161"/>
                  <a:gd name="connsiteY36" fmla="*/ 136438 h 739101"/>
                  <a:gd name="connsiteX37" fmla="*/ 383958 w 839161"/>
                  <a:gd name="connsiteY37" fmla="*/ 112738 h 739101"/>
                  <a:gd name="connsiteX38" fmla="*/ 455701 w 839161"/>
                  <a:gd name="connsiteY38" fmla="*/ 129759 h 739101"/>
                  <a:gd name="connsiteX39" fmla="*/ 839162 w 839161"/>
                  <a:gd name="connsiteY39" fmla="*/ 129759 h 739101"/>
                  <a:gd name="connsiteX40" fmla="*/ 839162 w 839161"/>
                  <a:gd name="connsiteY40" fmla="*/ 358437 h 739101"/>
                  <a:gd name="connsiteX41" fmla="*/ 799675 w 839161"/>
                  <a:gd name="connsiteY41" fmla="*/ 402763 h 739101"/>
                  <a:gd name="connsiteX42" fmla="*/ 799675 w 839161"/>
                  <a:gd name="connsiteY42" fmla="*/ 186192 h 739101"/>
                  <a:gd name="connsiteX43" fmla="*/ 777116 w 839161"/>
                  <a:gd name="connsiteY43" fmla="*/ 186192 h 739101"/>
                  <a:gd name="connsiteX44" fmla="*/ 777116 w 839161"/>
                  <a:gd name="connsiteY44" fmla="*/ 349586 h 739101"/>
                  <a:gd name="connsiteX45" fmla="*/ 829575 w 839161"/>
                  <a:gd name="connsiteY45" fmla="*/ 520801 h 739101"/>
                  <a:gd name="connsiteX46" fmla="*/ 829446 w 839161"/>
                  <a:gd name="connsiteY46" fmla="*/ 521960 h 739101"/>
                  <a:gd name="connsiteX47" fmla="*/ 804624 w 839161"/>
                  <a:gd name="connsiteY47" fmla="*/ 739101 h 739101"/>
                  <a:gd name="connsiteX48" fmla="*/ 747915 w 839161"/>
                  <a:gd name="connsiteY48" fmla="*/ 727803 h 739101"/>
                  <a:gd name="connsiteX49" fmla="*/ 794559 w 839161"/>
                  <a:gd name="connsiteY49" fmla="*/ 727803 h 739101"/>
                  <a:gd name="connsiteX50" fmla="*/ 818075 w 839161"/>
                  <a:gd name="connsiteY50" fmla="*/ 521849 h 739101"/>
                  <a:gd name="connsiteX51" fmla="*/ 765818 w 839161"/>
                  <a:gd name="connsiteY51" fmla="*/ 351261 h 739101"/>
                  <a:gd name="connsiteX52" fmla="*/ 765818 w 839161"/>
                  <a:gd name="connsiteY52" fmla="*/ 174913 h 739101"/>
                  <a:gd name="connsiteX53" fmla="*/ 810954 w 839161"/>
                  <a:gd name="connsiteY53" fmla="*/ 174913 h 739101"/>
                  <a:gd name="connsiteX54" fmla="*/ 810954 w 839161"/>
                  <a:gd name="connsiteY54" fmla="*/ 373157 h 739101"/>
                  <a:gd name="connsiteX55" fmla="*/ 827882 w 839161"/>
                  <a:gd name="connsiteY55" fmla="*/ 354168 h 739101"/>
                  <a:gd name="connsiteX56" fmla="*/ 827882 w 839161"/>
                  <a:gd name="connsiteY56" fmla="*/ 141075 h 739101"/>
                  <a:gd name="connsiteX57" fmla="*/ 454376 w 839161"/>
                  <a:gd name="connsiteY57" fmla="*/ 141075 h 739101"/>
                  <a:gd name="connsiteX58" fmla="*/ 384400 w 839161"/>
                  <a:gd name="connsiteY58" fmla="*/ 124478 h 739101"/>
                  <a:gd name="connsiteX59" fmla="*/ 308756 w 839161"/>
                  <a:gd name="connsiteY59" fmla="*/ 148637 h 739101"/>
                  <a:gd name="connsiteX60" fmla="*/ 225569 w 839161"/>
                  <a:gd name="connsiteY60" fmla="*/ 105893 h 739101"/>
                  <a:gd name="connsiteX61" fmla="*/ 271294 w 839161"/>
                  <a:gd name="connsiteY61" fmla="*/ 78164 h 739101"/>
                  <a:gd name="connsiteX62" fmla="*/ 291902 w 839161"/>
                  <a:gd name="connsiteY62" fmla="*/ 44069 h 739101"/>
                  <a:gd name="connsiteX63" fmla="*/ 244907 w 839161"/>
                  <a:gd name="connsiteY63" fmla="*/ 29275 h 739101"/>
                  <a:gd name="connsiteX64" fmla="*/ 215651 w 839161"/>
                  <a:gd name="connsiteY64" fmla="*/ 63867 h 739101"/>
                  <a:gd name="connsiteX65" fmla="*/ 155501 w 839161"/>
                  <a:gd name="connsiteY65" fmla="*/ 11335 h 739101"/>
                  <a:gd name="connsiteX66" fmla="*/ 126686 w 839161"/>
                  <a:gd name="connsiteY66" fmla="*/ 11335 h 739101"/>
                  <a:gd name="connsiteX67" fmla="*/ 94393 w 839161"/>
                  <a:gd name="connsiteY67" fmla="*/ 57556 h 739101"/>
                  <a:gd name="connsiteX68" fmla="*/ 54115 w 839161"/>
                  <a:gd name="connsiteY68" fmla="*/ 32881 h 739101"/>
                  <a:gd name="connsiteX69" fmla="*/ 17738 w 839161"/>
                  <a:gd name="connsiteY69" fmla="*/ 49313 h 739101"/>
                  <a:gd name="connsiteX70" fmla="*/ 48632 w 839161"/>
                  <a:gd name="connsiteY70" fmla="*/ 88836 h 739101"/>
                  <a:gd name="connsiteX71" fmla="*/ 84935 w 839161"/>
                  <a:gd name="connsiteY71" fmla="*/ 92167 h 739101"/>
                  <a:gd name="connsiteX72" fmla="*/ 64125 w 839161"/>
                  <a:gd name="connsiteY72" fmla="*/ 168289 h 739101"/>
                  <a:gd name="connsiteX73" fmla="*/ 46774 w 839161"/>
                  <a:gd name="connsiteY73" fmla="*/ 208567 h 739101"/>
                  <a:gd name="connsiteX74" fmla="*/ 69222 w 839161"/>
                  <a:gd name="connsiteY74" fmla="*/ 224851 h 739101"/>
                  <a:gd name="connsiteX75" fmla="*/ 136659 w 839161"/>
                  <a:gd name="connsiteY75" fmla="*/ 206598 h 739101"/>
                  <a:gd name="connsiteX76" fmla="*/ 235100 w 839161"/>
                  <a:gd name="connsiteY76" fmla="*/ 368207 h 739101"/>
                  <a:gd name="connsiteX77" fmla="*/ 235284 w 839161"/>
                  <a:gd name="connsiteY77" fmla="*/ 369219 h 739101"/>
                  <a:gd name="connsiteX78" fmla="*/ 256095 w 839161"/>
                  <a:gd name="connsiteY78" fmla="*/ 480007 h 739101"/>
                  <a:gd name="connsiteX79" fmla="*/ 255929 w 839161"/>
                  <a:gd name="connsiteY79" fmla="*/ 480982 h 739101"/>
                  <a:gd name="connsiteX80" fmla="*/ 224815 w 839161"/>
                  <a:gd name="connsiteY80" fmla="*/ 669235 h 739101"/>
                  <a:gd name="connsiteX81" fmla="*/ 185806 w 839161"/>
                  <a:gd name="connsiteY81" fmla="*/ 727822 h 739101"/>
                  <a:gd name="connsiteX82" fmla="*/ 232892 w 839161"/>
                  <a:gd name="connsiteY82" fmla="*/ 727822 h 739101"/>
                  <a:gd name="connsiteX83" fmla="*/ 307689 w 839161"/>
                  <a:gd name="connsiteY83" fmla="*/ 502235 h 739101"/>
                  <a:gd name="connsiteX84" fmla="*/ 322391 w 839161"/>
                  <a:gd name="connsiteY84" fmla="*/ 639961 h 739101"/>
                  <a:gd name="connsiteX85" fmla="*/ 285811 w 839161"/>
                  <a:gd name="connsiteY85" fmla="*/ 727803 h 739101"/>
                  <a:gd name="connsiteX86" fmla="*/ 335418 w 839161"/>
                  <a:gd name="connsiteY86" fmla="*/ 727803 h 739101"/>
                  <a:gd name="connsiteX87" fmla="*/ 391374 w 839161"/>
                  <a:gd name="connsiteY87" fmla="*/ 402708 h 739101"/>
                  <a:gd name="connsiteX88" fmla="*/ 577363 w 839161"/>
                  <a:gd name="connsiteY88" fmla="*/ 403407 h 739101"/>
                  <a:gd name="connsiteX89" fmla="*/ 678895 w 839161"/>
                  <a:gd name="connsiteY89" fmla="*/ 559827 h 739101"/>
                  <a:gd name="connsiteX90" fmla="*/ 651810 w 839161"/>
                  <a:gd name="connsiteY90" fmla="*/ 711850 h 739101"/>
                  <a:gd name="connsiteX91" fmla="*/ 641874 w 839161"/>
                  <a:gd name="connsiteY91" fmla="*/ 727803 h 739101"/>
                  <a:gd name="connsiteX92" fmla="*/ 688556 w 839161"/>
                  <a:gd name="connsiteY92" fmla="*/ 727803 h 739101"/>
                  <a:gd name="connsiteX93" fmla="*/ 719505 w 839161"/>
                  <a:gd name="connsiteY93" fmla="*/ 473162 h 739101"/>
                  <a:gd name="connsiteX94" fmla="*/ 778938 w 839161"/>
                  <a:gd name="connsiteY94" fmla="*/ 580620 h 739101"/>
                  <a:gd name="connsiteX95" fmla="*/ 757833 w 839161"/>
                  <a:gd name="connsiteY95" fmla="*/ 711813 h 739101"/>
                  <a:gd name="connsiteX96" fmla="*/ 747915 w 839161"/>
                  <a:gd name="connsiteY96" fmla="*/ 727803 h 73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839161" h="739101">
                    <a:moveTo>
                      <a:pt x="804624" y="739101"/>
                    </a:moveTo>
                    <a:lnTo>
                      <a:pt x="727583" y="739101"/>
                    </a:lnTo>
                    <a:lnTo>
                      <a:pt x="747087" y="707784"/>
                    </a:lnTo>
                    <a:lnTo>
                      <a:pt x="767217" y="582681"/>
                    </a:lnTo>
                    <a:lnTo>
                      <a:pt x="726534" y="509135"/>
                    </a:lnTo>
                    <a:lnTo>
                      <a:pt x="698584" y="739101"/>
                    </a:lnTo>
                    <a:lnTo>
                      <a:pt x="621579" y="739101"/>
                    </a:lnTo>
                    <a:lnTo>
                      <a:pt x="641102" y="707747"/>
                    </a:lnTo>
                    <a:lnTo>
                      <a:pt x="667027" y="562238"/>
                    </a:lnTo>
                    <a:lnTo>
                      <a:pt x="571254" y="414686"/>
                    </a:lnTo>
                    <a:lnTo>
                      <a:pt x="400904" y="414042"/>
                    </a:lnTo>
                    <a:lnTo>
                      <a:pt x="344950" y="739101"/>
                    </a:lnTo>
                    <a:lnTo>
                      <a:pt x="268920" y="739101"/>
                    </a:lnTo>
                    <a:lnTo>
                      <a:pt x="310872" y="638286"/>
                    </a:lnTo>
                    <a:lnTo>
                      <a:pt x="302022" y="555246"/>
                    </a:lnTo>
                    <a:lnTo>
                      <a:pt x="241062" y="739101"/>
                    </a:lnTo>
                    <a:lnTo>
                      <a:pt x="164756" y="739101"/>
                    </a:lnTo>
                    <a:lnTo>
                      <a:pt x="214087" y="664985"/>
                    </a:lnTo>
                    <a:lnTo>
                      <a:pt x="244650" y="480118"/>
                    </a:lnTo>
                    <a:lnTo>
                      <a:pt x="224410" y="372311"/>
                    </a:lnTo>
                    <a:lnTo>
                      <a:pt x="131433" y="219699"/>
                    </a:lnTo>
                    <a:lnTo>
                      <a:pt x="66977" y="237142"/>
                    </a:lnTo>
                    <a:lnTo>
                      <a:pt x="32845" y="212376"/>
                    </a:lnTo>
                    <a:lnTo>
                      <a:pt x="53618" y="164167"/>
                    </a:lnTo>
                    <a:lnTo>
                      <a:pt x="70528" y="102140"/>
                    </a:lnTo>
                    <a:lnTo>
                      <a:pt x="42744" y="99601"/>
                    </a:lnTo>
                    <a:lnTo>
                      <a:pt x="0" y="44897"/>
                    </a:lnTo>
                    <a:lnTo>
                      <a:pt x="54925" y="20093"/>
                    </a:lnTo>
                    <a:lnTo>
                      <a:pt x="91229" y="42339"/>
                    </a:lnTo>
                    <a:lnTo>
                      <a:pt x="120798" y="0"/>
                    </a:lnTo>
                    <a:lnTo>
                      <a:pt x="159715" y="0"/>
                    </a:lnTo>
                    <a:lnTo>
                      <a:pt x="214418" y="47785"/>
                    </a:lnTo>
                    <a:lnTo>
                      <a:pt x="241117" y="16211"/>
                    </a:lnTo>
                    <a:lnTo>
                      <a:pt x="308959" y="37555"/>
                    </a:lnTo>
                    <a:lnTo>
                      <a:pt x="279500" y="86316"/>
                    </a:lnTo>
                    <a:lnTo>
                      <a:pt x="248661" y="105029"/>
                    </a:lnTo>
                    <a:lnTo>
                      <a:pt x="309769" y="136438"/>
                    </a:lnTo>
                    <a:lnTo>
                      <a:pt x="383958" y="112738"/>
                    </a:lnTo>
                    <a:lnTo>
                      <a:pt x="455701" y="129759"/>
                    </a:lnTo>
                    <a:lnTo>
                      <a:pt x="839162" y="129759"/>
                    </a:lnTo>
                    <a:lnTo>
                      <a:pt x="839162" y="358437"/>
                    </a:lnTo>
                    <a:lnTo>
                      <a:pt x="799675" y="402763"/>
                    </a:lnTo>
                    <a:lnTo>
                      <a:pt x="799675" y="186192"/>
                    </a:lnTo>
                    <a:lnTo>
                      <a:pt x="777116" y="186192"/>
                    </a:lnTo>
                    <a:lnTo>
                      <a:pt x="777116" y="349586"/>
                    </a:lnTo>
                    <a:lnTo>
                      <a:pt x="829575" y="520801"/>
                    </a:lnTo>
                    <a:lnTo>
                      <a:pt x="829446" y="521960"/>
                    </a:lnTo>
                    <a:lnTo>
                      <a:pt x="804624" y="739101"/>
                    </a:lnTo>
                    <a:close/>
                    <a:moveTo>
                      <a:pt x="747915" y="727803"/>
                    </a:moveTo>
                    <a:lnTo>
                      <a:pt x="794559" y="727803"/>
                    </a:lnTo>
                    <a:lnTo>
                      <a:pt x="818075" y="521849"/>
                    </a:lnTo>
                    <a:lnTo>
                      <a:pt x="765818" y="351261"/>
                    </a:lnTo>
                    <a:lnTo>
                      <a:pt x="765818" y="174913"/>
                    </a:lnTo>
                    <a:lnTo>
                      <a:pt x="810954" y="174913"/>
                    </a:lnTo>
                    <a:lnTo>
                      <a:pt x="810954" y="373157"/>
                    </a:lnTo>
                    <a:lnTo>
                      <a:pt x="827882" y="354168"/>
                    </a:lnTo>
                    <a:lnTo>
                      <a:pt x="827882" y="141075"/>
                    </a:lnTo>
                    <a:lnTo>
                      <a:pt x="454376" y="141075"/>
                    </a:lnTo>
                    <a:lnTo>
                      <a:pt x="384400" y="124478"/>
                    </a:lnTo>
                    <a:lnTo>
                      <a:pt x="308756" y="148637"/>
                    </a:lnTo>
                    <a:lnTo>
                      <a:pt x="225569" y="105893"/>
                    </a:lnTo>
                    <a:lnTo>
                      <a:pt x="271294" y="78164"/>
                    </a:lnTo>
                    <a:lnTo>
                      <a:pt x="291902" y="44069"/>
                    </a:lnTo>
                    <a:lnTo>
                      <a:pt x="244907" y="29275"/>
                    </a:lnTo>
                    <a:lnTo>
                      <a:pt x="215651" y="63867"/>
                    </a:lnTo>
                    <a:lnTo>
                      <a:pt x="155501" y="11335"/>
                    </a:lnTo>
                    <a:lnTo>
                      <a:pt x="126686" y="11335"/>
                    </a:lnTo>
                    <a:lnTo>
                      <a:pt x="94393" y="57556"/>
                    </a:lnTo>
                    <a:lnTo>
                      <a:pt x="54115" y="32881"/>
                    </a:lnTo>
                    <a:lnTo>
                      <a:pt x="17738" y="49313"/>
                    </a:lnTo>
                    <a:lnTo>
                      <a:pt x="48632" y="88836"/>
                    </a:lnTo>
                    <a:lnTo>
                      <a:pt x="84935" y="92167"/>
                    </a:lnTo>
                    <a:lnTo>
                      <a:pt x="64125" y="168289"/>
                    </a:lnTo>
                    <a:lnTo>
                      <a:pt x="46774" y="208567"/>
                    </a:lnTo>
                    <a:lnTo>
                      <a:pt x="69222" y="224851"/>
                    </a:lnTo>
                    <a:lnTo>
                      <a:pt x="136659" y="206598"/>
                    </a:lnTo>
                    <a:lnTo>
                      <a:pt x="235100" y="368207"/>
                    </a:lnTo>
                    <a:lnTo>
                      <a:pt x="235284" y="369219"/>
                    </a:lnTo>
                    <a:lnTo>
                      <a:pt x="256095" y="480007"/>
                    </a:lnTo>
                    <a:lnTo>
                      <a:pt x="255929" y="480982"/>
                    </a:lnTo>
                    <a:lnTo>
                      <a:pt x="224815" y="669235"/>
                    </a:lnTo>
                    <a:lnTo>
                      <a:pt x="185806" y="727822"/>
                    </a:lnTo>
                    <a:lnTo>
                      <a:pt x="232892" y="727822"/>
                    </a:lnTo>
                    <a:lnTo>
                      <a:pt x="307689" y="502235"/>
                    </a:lnTo>
                    <a:lnTo>
                      <a:pt x="322391" y="639961"/>
                    </a:lnTo>
                    <a:lnTo>
                      <a:pt x="285811" y="727803"/>
                    </a:lnTo>
                    <a:lnTo>
                      <a:pt x="335418" y="727803"/>
                    </a:lnTo>
                    <a:lnTo>
                      <a:pt x="391374" y="402708"/>
                    </a:lnTo>
                    <a:lnTo>
                      <a:pt x="577363" y="403407"/>
                    </a:lnTo>
                    <a:lnTo>
                      <a:pt x="678895" y="559827"/>
                    </a:lnTo>
                    <a:lnTo>
                      <a:pt x="651810" y="711850"/>
                    </a:lnTo>
                    <a:lnTo>
                      <a:pt x="641874" y="727803"/>
                    </a:lnTo>
                    <a:lnTo>
                      <a:pt x="688556" y="727803"/>
                    </a:lnTo>
                    <a:lnTo>
                      <a:pt x="719505" y="473162"/>
                    </a:lnTo>
                    <a:lnTo>
                      <a:pt x="778938" y="580620"/>
                    </a:lnTo>
                    <a:lnTo>
                      <a:pt x="757833" y="711813"/>
                    </a:lnTo>
                    <a:lnTo>
                      <a:pt x="747915" y="727803"/>
                    </a:lnTo>
                    <a:close/>
                  </a:path>
                </a:pathLst>
              </a:custGeom>
              <a:grpFill/>
              <a:ln w="18384" cap="flat">
                <a:solidFill>
                  <a:schemeClr val="accent3"/>
                </a:solidFill>
                <a:prstDash val="solid"/>
                <a:miter/>
              </a:ln>
            </p:spPr>
            <p:txBody>
              <a:bodyPr rtlCol="0" anchor="ctr"/>
              <a:lstStyle/>
              <a:p>
                <a:endParaRPr lang="en-US"/>
              </a:p>
            </p:txBody>
          </p:sp>
          <p:sp>
            <p:nvSpPr>
              <p:cNvPr id="95" name="Freeform: Shape 241">
                <a:extLst>
                  <a:ext uri="{FF2B5EF4-FFF2-40B4-BE49-F238E27FC236}">
                    <a16:creationId xmlns:a16="http://schemas.microsoft.com/office/drawing/2014/main" id="{94C3EA0B-EBBA-4F2C-87A9-78E7E6E8EF43}"/>
                  </a:ext>
                </a:extLst>
              </p:cNvPr>
              <p:cNvSpPr/>
              <p:nvPr/>
            </p:nvSpPr>
            <p:spPr>
              <a:xfrm>
                <a:off x="6812983" y="3855045"/>
                <a:ext cx="563765" cy="599240"/>
              </a:xfrm>
              <a:custGeom>
                <a:avLst/>
                <a:gdLst>
                  <a:gd name="connsiteX0" fmla="*/ 422212 w 563765"/>
                  <a:gd name="connsiteY0" fmla="*/ 599241 h 599240"/>
                  <a:gd name="connsiteX1" fmla="*/ 315012 w 563765"/>
                  <a:gd name="connsiteY1" fmla="*/ 599241 h 599240"/>
                  <a:gd name="connsiteX2" fmla="*/ 315012 w 563765"/>
                  <a:gd name="connsiteY2" fmla="*/ 356634 h 599240"/>
                  <a:gd name="connsiteX3" fmla="*/ 247281 w 563765"/>
                  <a:gd name="connsiteY3" fmla="*/ 356634 h 599240"/>
                  <a:gd name="connsiteX4" fmla="*/ 247299 w 563765"/>
                  <a:gd name="connsiteY4" fmla="*/ 599222 h 599240"/>
                  <a:gd name="connsiteX5" fmla="*/ 134469 w 563765"/>
                  <a:gd name="connsiteY5" fmla="*/ 599222 h 599240"/>
                  <a:gd name="connsiteX6" fmla="*/ 134469 w 563765"/>
                  <a:gd name="connsiteY6" fmla="*/ 218613 h 599240"/>
                  <a:gd name="connsiteX7" fmla="*/ 134561 w 563765"/>
                  <a:gd name="connsiteY7" fmla="*/ 217472 h 599240"/>
                  <a:gd name="connsiteX8" fmla="*/ 0 w 563765"/>
                  <a:gd name="connsiteY8" fmla="*/ 69976 h 599240"/>
                  <a:gd name="connsiteX9" fmla="*/ 75993 w 563765"/>
                  <a:gd name="connsiteY9" fmla="*/ 18 h 599240"/>
                  <a:gd name="connsiteX10" fmla="*/ 154948 w 563765"/>
                  <a:gd name="connsiteY10" fmla="*/ 88192 h 599240"/>
                  <a:gd name="connsiteX11" fmla="*/ 168896 w 563765"/>
                  <a:gd name="connsiteY11" fmla="*/ 101974 h 599240"/>
                  <a:gd name="connsiteX12" fmla="*/ 282388 w 563765"/>
                  <a:gd name="connsiteY12" fmla="*/ 145233 h 599240"/>
                  <a:gd name="connsiteX13" fmla="*/ 409755 w 563765"/>
                  <a:gd name="connsiteY13" fmla="*/ 88211 h 599240"/>
                  <a:gd name="connsiteX14" fmla="*/ 488398 w 563765"/>
                  <a:gd name="connsiteY14" fmla="*/ 0 h 599240"/>
                  <a:gd name="connsiteX15" fmla="*/ 563765 w 563765"/>
                  <a:gd name="connsiteY15" fmla="*/ 70087 h 599240"/>
                  <a:gd name="connsiteX16" fmla="*/ 422157 w 563765"/>
                  <a:gd name="connsiteY16" fmla="*/ 221649 h 599240"/>
                  <a:gd name="connsiteX17" fmla="*/ 422157 w 563765"/>
                  <a:gd name="connsiteY17" fmla="*/ 599241 h 599240"/>
                  <a:gd name="connsiteX18" fmla="*/ 326292 w 563765"/>
                  <a:gd name="connsiteY18" fmla="*/ 587943 h 599240"/>
                  <a:gd name="connsiteX19" fmla="*/ 410914 w 563765"/>
                  <a:gd name="connsiteY19" fmla="*/ 587943 h 599240"/>
                  <a:gd name="connsiteX20" fmla="*/ 410914 w 563765"/>
                  <a:gd name="connsiteY20" fmla="*/ 218577 h 599240"/>
                  <a:gd name="connsiteX21" fmla="*/ 414650 w 563765"/>
                  <a:gd name="connsiteY21" fmla="*/ 213185 h 599240"/>
                  <a:gd name="connsiteX22" fmla="*/ 547831 w 563765"/>
                  <a:gd name="connsiteY22" fmla="*/ 70620 h 599240"/>
                  <a:gd name="connsiteX23" fmla="*/ 489189 w 563765"/>
                  <a:gd name="connsiteY23" fmla="*/ 16082 h 599240"/>
                  <a:gd name="connsiteX24" fmla="*/ 418201 w 563765"/>
                  <a:gd name="connsiteY24" fmla="*/ 95681 h 599240"/>
                  <a:gd name="connsiteX25" fmla="*/ 282407 w 563765"/>
                  <a:gd name="connsiteY25" fmla="*/ 156476 h 599240"/>
                  <a:gd name="connsiteX26" fmla="*/ 161388 w 563765"/>
                  <a:gd name="connsiteY26" fmla="*/ 110365 h 599240"/>
                  <a:gd name="connsiteX27" fmla="*/ 146539 w 563765"/>
                  <a:gd name="connsiteY27" fmla="*/ 95681 h 599240"/>
                  <a:gd name="connsiteX28" fmla="*/ 75220 w 563765"/>
                  <a:gd name="connsiteY28" fmla="*/ 16045 h 599240"/>
                  <a:gd name="connsiteX29" fmla="*/ 15898 w 563765"/>
                  <a:gd name="connsiteY29" fmla="*/ 70639 h 599240"/>
                  <a:gd name="connsiteX30" fmla="*/ 149060 w 563765"/>
                  <a:gd name="connsiteY30" fmla="*/ 216626 h 599240"/>
                  <a:gd name="connsiteX31" fmla="*/ 147956 w 563765"/>
                  <a:gd name="connsiteY31" fmla="*/ 219828 h 599240"/>
                  <a:gd name="connsiteX32" fmla="*/ 145730 w 563765"/>
                  <a:gd name="connsiteY32" fmla="*/ 222680 h 599240"/>
                  <a:gd name="connsiteX33" fmla="*/ 145730 w 563765"/>
                  <a:gd name="connsiteY33" fmla="*/ 587943 h 599240"/>
                  <a:gd name="connsiteX34" fmla="*/ 236001 w 563765"/>
                  <a:gd name="connsiteY34" fmla="*/ 587943 h 599240"/>
                  <a:gd name="connsiteX35" fmla="*/ 236001 w 563765"/>
                  <a:gd name="connsiteY35" fmla="*/ 356063 h 599240"/>
                  <a:gd name="connsiteX36" fmla="*/ 242938 w 563765"/>
                  <a:gd name="connsiteY36" fmla="*/ 345354 h 599240"/>
                  <a:gd name="connsiteX37" fmla="*/ 324212 w 563765"/>
                  <a:gd name="connsiteY37" fmla="*/ 345354 h 599240"/>
                  <a:gd name="connsiteX38" fmla="*/ 325960 w 563765"/>
                  <a:gd name="connsiteY38" fmla="*/ 347544 h 599240"/>
                  <a:gd name="connsiteX39" fmla="*/ 326420 w 563765"/>
                  <a:gd name="connsiteY39" fmla="*/ 355898 h 599240"/>
                  <a:gd name="connsiteX40" fmla="*/ 326255 w 563765"/>
                  <a:gd name="connsiteY40" fmla="*/ 356615 h 599240"/>
                  <a:gd name="connsiteX41" fmla="*/ 326255 w 563765"/>
                  <a:gd name="connsiteY41" fmla="*/ 587943 h 599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563765" h="599240">
                    <a:moveTo>
                      <a:pt x="422212" y="599241"/>
                    </a:moveTo>
                    <a:lnTo>
                      <a:pt x="315012" y="599241"/>
                    </a:lnTo>
                    <a:lnTo>
                      <a:pt x="315012" y="356634"/>
                    </a:lnTo>
                    <a:lnTo>
                      <a:pt x="247281" y="356634"/>
                    </a:lnTo>
                    <a:lnTo>
                      <a:pt x="247299" y="599222"/>
                    </a:lnTo>
                    <a:lnTo>
                      <a:pt x="134469" y="599222"/>
                    </a:lnTo>
                    <a:lnTo>
                      <a:pt x="134469" y="218613"/>
                    </a:lnTo>
                    <a:cubicBezTo>
                      <a:pt x="134469" y="218245"/>
                      <a:pt x="134487" y="217859"/>
                      <a:pt x="134561" y="217472"/>
                    </a:cubicBezTo>
                    <a:lnTo>
                      <a:pt x="0" y="69976"/>
                    </a:lnTo>
                    <a:lnTo>
                      <a:pt x="75993" y="18"/>
                    </a:lnTo>
                    <a:lnTo>
                      <a:pt x="154948" y="88192"/>
                    </a:lnTo>
                    <a:cubicBezTo>
                      <a:pt x="158886" y="92590"/>
                      <a:pt x="163431" y="97098"/>
                      <a:pt x="168896" y="101974"/>
                    </a:cubicBezTo>
                    <a:cubicBezTo>
                      <a:pt x="200176" y="129869"/>
                      <a:pt x="240473" y="145233"/>
                      <a:pt x="282388" y="145233"/>
                    </a:cubicBezTo>
                    <a:cubicBezTo>
                      <a:pt x="331020" y="145233"/>
                      <a:pt x="377444" y="124441"/>
                      <a:pt x="409755" y="88211"/>
                    </a:cubicBezTo>
                    <a:lnTo>
                      <a:pt x="488398" y="0"/>
                    </a:lnTo>
                    <a:lnTo>
                      <a:pt x="563765" y="70087"/>
                    </a:lnTo>
                    <a:lnTo>
                      <a:pt x="422157" y="221649"/>
                    </a:lnTo>
                    <a:lnTo>
                      <a:pt x="422157" y="599241"/>
                    </a:lnTo>
                    <a:close/>
                    <a:moveTo>
                      <a:pt x="326292" y="587943"/>
                    </a:moveTo>
                    <a:lnTo>
                      <a:pt x="410914" y="587943"/>
                    </a:lnTo>
                    <a:lnTo>
                      <a:pt x="410914" y="218577"/>
                    </a:lnTo>
                    <a:cubicBezTo>
                      <a:pt x="410914" y="217399"/>
                      <a:pt x="411301" y="214676"/>
                      <a:pt x="414650" y="213185"/>
                    </a:cubicBezTo>
                    <a:lnTo>
                      <a:pt x="547831" y="70620"/>
                    </a:lnTo>
                    <a:lnTo>
                      <a:pt x="489189" y="16082"/>
                    </a:lnTo>
                    <a:lnTo>
                      <a:pt x="418201" y="95681"/>
                    </a:lnTo>
                    <a:cubicBezTo>
                      <a:pt x="383755" y="134322"/>
                      <a:pt x="334259" y="156476"/>
                      <a:pt x="282407" y="156476"/>
                    </a:cubicBezTo>
                    <a:cubicBezTo>
                      <a:pt x="237713" y="156476"/>
                      <a:pt x="194748" y="140099"/>
                      <a:pt x="161388" y="110365"/>
                    </a:cubicBezTo>
                    <a:cubicBezTo>
                      <a:pt x="155611" y="105194"/>
                      <a:pt x="150753" y="100392"/>
                      <a:pt x="146539" y="95681"/>
                    </a:cubicBezTo>
                    <a:lnTo>
                      <a:pt x="75220" y="16045"/>
                    </a:lnTo>
                    <a:lnTo>
                      <a:pt x="15898" y="70639"/>
                    </a:lnTo>
                    <a:lnTo>
                      <a:pt x="149060" y="216626"/>
                    </a:lnTo>
                    <a:lnTo>
                      <a:pt x="147956" y="219828"/>
                    </a:lnTo>
                    <a:cubicBezTo>
                      <a:pt x="147478" y="221226"/>
                      <a:pt x="146631" y="222109"/>
                      <a:pt x="145730" y="222680"/>
                    </a:cubicBezTo>
                    <a:lnTo>
                      <a:pt x="145730" y="587943"/>
                    </a:lnTo>
                    <a:lnTo>
                      <a:pt x="236001" y="587943"/>
                    </a:lnTo>
                    <a:lnTo>
                      <a:pt x="236001" y="356063"/>
                    </a:lnTo>
                    <a:cubicBezTo>
                      <a:pt x="236001" y="354959"/>
                      <a:pt x="236186" y="345354"/>
                      <a:pt x="242938" y="345354"/>
                    </a:cubicBezTo>
                    <a:lnTo>
                      <a:pt x="324212" y="345354"/>
                    </a:lnTo>
                    <a:lnTo>
                      <a:pt x="325960" y="347544"/>
                    </a:lnTo>
                    <a:cubicBezTo>
                      <a:pt x="327855" y="349954"/>
                      <a:pt x="327248" y="352438"/>
                      <a:pt x="326420" y="355898"/>
                    </a:cubicBezTo>
                    <a:lnTo>
                      <a:pt x="326255" y="356615"/>
                    </a:lnTo>
                    <a:lnTo>
                      <a:pt x="326255" y="587943"/>
                    </a:lnTo>
                    <a:close/>
                  </a:path>
                </a:pathLst>
              </a:custGeom>
              <a:grpFill/>
              <a:ln w="18384" cap="flat">
                <a:solidFill>
                  <a:schemeClr val="accent3"/>
                </a:solidFill>
                <a:prstDash val="solid"/>
                <a:miter/>
              </a:ln>
            </p:spPr>
            <p:txBody>
              <a:bodyPr rtlCol="0" anchor="ctr"/>
              <a:lstStyle/>
              <a:p>
                <a:endParaRPr lang="en-US"/>
              </a:p>
            </p:txBody>
          </p:sp>
          <p:sp>
            <p:nvSpPr>
              <p:cNvPr id="96" name="Freeform: Shape 242">
                <a:extLst>
                  <a:ext uri="{FF2B5EF4-FFF2-40B4-BE49-F238E27FC236}">
                    <a16:creationId xmlns:a16="http://schemas.microsoft.com/office/drawing/2014/main" id="{9B055258-ED8E-4A55-8193-E0085A695A6E}"/>
                  </a:ext>
                </a:extLst>
              </p:cNvPr>
              <p:cNvSpPr/>
              <p:nvPr/>
            </p:nvSpPr>
            <p:spPr>
              <a:xfrm>
                <a:off x="6982468" y="3715442"/>
                <a:ext cx="225513" cy="225513"/>
              </a:xfrm>
              <a:custGeom>
                <a:avLst/>
                <a:gdLst>
                  <a:gd name="connsiteX0" fmla="*/ 112757 w 225513"/>
                  <a:gd name="connsiteY0" fmla="*/ 225513 h 225513"/>
                  <a:gd name="connsiteX1" fmla="*/ 0 w 225513"/>
                  <a:gd name="connsiteY1" fmla="*/ 112757 h 225513"/>
                  <a:gd name="connsiteX2" fmla="*/ 112757 w 225513"/>
                  <a:gd name="connsiteY2" fmla="*/ 0 h 225513"/>
                  <a:gd name="connsiteX3" fmla="*/ 225514 w 225513"/>
                  <a:gd name="connsiteY3" fmla="*/ 112757 h 225513"/>
                  <a:gd name="connsiteX4" fmla="*/ 112757 w 225513"/>
                  <a:gd name="connsiteY4" fmla="*/ 225513 h 225513"/>
                  <a:gd name="connsiteX5" fmla="*/ 112757 w 225513"/>
                  <a:gd name="connsiteY5" fmla="*/ 11279 h 225513"/>
                  <a:gd name="connsiteX6" fmla="*/ 11279 w 225513"/>
                  <a:gd name="connsiteY6" fmla="*/ 112757 h 225513"/>
                  <a:gd name="connsiteX7" fmla="*/ 112757 w 225513"/>
                  <a:gd name="connsiteY7" fmla="*/ 214234 h 225513"/>
                  <a:gd name="connsiteX8" fmla="*/ 214234 w 225513"/>
                  <a:gd name="connsiteY8" fmla="*/ 112757 h 225513"/>
                  <a:gd name="connsiteX9" fmla="*/ 112757 w 225513"/>
                  <a:gd name="connsiteY9" fmla="*/ 11279 h 225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513" h="225513">
                    <a:moveTo>
                      <a:pt x="112757" y="225513"/>
                    </a:moveTo>
                    <a:cubicBezTo>
                      <a:pt x="50582" y="225513"/>
                      <a:pt x="0" y="174931"/>
                      <a:pt x="0" y="112757"/>
                    </a:cubicBezTo>
                    <a:cubicBezTo>
                      <a:pt x="0" y="50582"/>
                      <a:pt x="50582" y="0"/>
                      <a:pt x="112757" y="0"/>
                    </a:cubicBezTo>
                    <a:cubicBezTo>
                      <a:pt x="174931" y="0"/>
                      <a:pt x="225514" y="50582"/>
                      <a:pt x="225514" y="112757"/>
                    </a:cubicBezTo>
                    <a:cubicBezTo>
                      <a:pt x="225514" y="174931"/>
                      <a:pt x="174931" y="225513"/>
                      <a:pt x="112757" y="225513"/>
                    </a:cubicBezTo>
                    <a:close/>
                    <a:moveTo>
                      <a:pt x="112757" y="11279"/>
                    </a:moveTo>
                    <a:cubicBezTo>
                      <a:pt x="56802" y="11279"/>
                      <a:pt x="11279" y="56802"/>
                      <a:pt x="11279" y="112757"/>
                    </a:cubicBezTo>
                    <a:cubicBezTo>
                      <a:pt x="11279" y="168712"/>
                      <a:pt x="56802" y="214234"/>
                      <a:pt x="112757" y="214234"/>
                    </a:cubicBezTo>
                    <a:cubicBezTo>
                      <a:pt x="168712" y="214234"/>
                      <a:pt x="214234" y="168712"/>
                      <a:pt x="214234" y="112757"/>
                    </a:cubicBezTo>
                    <a:cubicBezTo>
                      <a:pt x="214234" y="56802"/>
                      <a:pt x="168712" y="11279"/>
                      <a:pt x="112757" y="11279"/>
                    </a:cubicBezTo>
                    <a:close/>
                  </a:path>
                </a:pathLst>
              </a:custGeom>
              <a:grpFill/>
              <a:ln w="18384" cap="flat">
                <a:solidFill>
                  <a:schemeClr val="accent3"/>
                </a:solidFill>
                <a:prstDash val="solid"/>
                <a:miter/>
              </a:ln>
            </p:spPr>
            <p:txBody>
              <a:bodyPr rtlCol="0" anchor="ctr"/>
              <a:lstStyle/>
              <a:p>
                <a:endParaRPr lang="en-US"/>
              </a:p>
            </p:txBody>
          </p:sp>
          <p:sp>
            <p:nvSpPr>
              <p:cNvPr id="97" name="Freeform: Shape 243">
                <a:extLst>
                  <a:ext uri="{FF2B5EF4-FFF2-40B4-BE49-F238E27FC236}">
                    <a16:creationId xmlns:a16="http://schemas.microsoft.com/office/drawing/2014/main" id="{E1F8A79F-EAE0-43A1-9E78-5454E046211C}"/>
                  </a:ext>
                </a:extLst>
              </p:cNvPr>
              <p:cNvSpPr/>
              <p:nvPr/>
            </p:nvSpPr>
            <p:spPr>
              <a:xfrm>
                <a:off x="7280901" y="3999634"/>
                <a:ext cx="335436" cy="335436"/>
              </a:xfrm>
              <a:custGeom>
                <a:avLst/>
                <a:gdLst>
                  <a:gd name="connsiteX0" fmla="*/ 167718 w 335436"/>
                  <a:gd name="connsiteY0" fmla="*/ 335437 h 335436"/>
                  <a:gd name="connsiteX1" fmla="*/ 0 w 335436"/>
                  <a:gd name="connsiteY1" fmla="*/ 167718 h 335436"/>
                  <a:gd name="connsiteX2" fmla="*/ 167718 w 335436"/>
                  <a:gd name="connsiteY2" fmla="*/ 0 h 335436"/>
                  <a:gd name="connsiteX3" fmla="*/ 335437 w 335436"/>
                  <a:gd name="connsiteY3" fmla="*/ 167718 h 335436"/>
                  <a:gd name="connsiteX4" fmla="*/ 167718 w 335436"/>
                  <a:gd name="connsiteY4" fmla="*/ 335437 h 335436"/>
                  <a:gd name="connsiteX5" fmla="*/ 167718 w 335436"/>
                  <a:gd name="connsiteY5" fmla="*/ 11279 h 335436"/>
                  <a:gd name="connsiteX6" fmla="*/ 11279 w 335436"/>
                  <a:gd name="connsiteY6" fmla="*/ 167718 h 335436"/>
                  <a:gd name="connsiteX7" fmla="*/ 167718 w 335436"/>
                  <a:gd name="connsiteY7" fmla="*/ 324157 h 335436"/>
                  <a:gd name="connsiteX8" fmla="*/ 324157 w 335436"/>
                  <a:gd name="connsiteY8" fmla="*/ 167718 h 335436"/>
                  <a:gd name="connsiteX9" fmla="*/ 167718 w 335436"/>
                  <a:gd name="connsiteY9" fmla="*/ 11279 h 335436"/>
                  <a:gd name="connsiteX10" fmla="*/ 208162 w 335436"/>
                  <a:gd name="connsiteY10" fmla="*/ 279757 h 335436"/>
                  <a:gd name="connsiteX11" fmla="*/ 123539 w 335436"/>
                  <a:gd name="connsiteY11" fmla="*/ 279757 h 335436"/>
                  <a:gd name="connsiteX12" fmla="*/ 123539 w 335436"/>
                  <a:gd name="connsiteY12" fmla="*/ 212044 h 335436"/>
                  <a:gd name="connsiteX13" fmla="*/ 55845 w 335436"/>
                  <a:gd name="connsiteY13" fmla="*/ 212044 h 335436"/>
                  <a:gd name="connsiteX14" fmla="*/ 55845 w 335436"/>
                  <a:gd name="connsiteY14" fmla="*/ 127422 h 335436"/>
                  <a:gd name="connsiteX15" fmla="*/ 123539 w 335436"/>
                  <a:gd name="connsiteY15" fmla="*/ 127422 h 335436"/>
                  <a:gd name="connsiteX16" fmla="*/ 123539 w 335436"/>
                  <a:gd name="connsiteY16" fmla="*/ 54078 h 335436"/>
                  <a:gd name="connsiteX17" fmla="*/ 208162 w 335436"/>
                  <a:gd name="connsiteY17" fmla="*/ 54078 h 335436"/>
                  <a:gd name="connsiteX18" fmla="*/ 208162 w 335436"/>
                  <a:gd name="connsiteY18" fmla="*/ 127422 h 335436"/>
                  <a:gd name="connsiteX19" fmla="*/ 281506 w 335436"/>
                  <a:gd name="connsiteY19" fmla="*/ 127422 h 335436"/>
                  <a:gd name="connsiteX20" fmla="*/ 281506 w 335436"/>
                  <a:gd name="connsiteY20" fmla="*/ 212044 h 335436"/>
                  <a:gd name="connsiteX21" fmla="*/ 208162 w 335436"/>
                  <a:gd name="connsiteY21" fmla="*/ 212044 h 335436"/>
                  <a:gd name="connsiteX22" fmla="*/ 208162 w 335436"/>
                  <a:gd name="connsiteY22" fmla="*/ 279757 h 335436"/>
                  <a:gd name="connsiteX23" fmla="*/ 134819 w 335436"/>
                  <a:gd name="connsiteY23" fmla="*/ 268460 h 335436"/>
                  <a:gd name="connsiteX24" fmla="*/ 196883 w 335436"/>
                  <a:gd name="connsiteY24" fmla="*/ 268460 h 335436"/>
                  <a:gd name="connsiteX25" fmla="*/ 196883 w 335436"/>
                  <a:gd name="connsiteY25" fmla="*/ 200765 h 335436"/>
                  <a:gd name="connsiteX26" fmla="*/ 270226 w 335436"/>
                  <a:gd name="connsiteY26" fmla="*/ 200765 h 335436"/>
                  <a:gd name="connsiteX27" fmla="*/ 270226 w 335436"/>
                  <a:gd name="connsiteY27" fmla="*/ 138701 h 335436"/>
                  <a:gd name="connsiteX28" fmla="*/ 196883 w 335436"/>
                  <a:gd name="connsiteY28" fmla="*/ 138701 h 335436"/>
                  <a:gd name="connsiteX29" fmla="*/ 196883 w 335436"/>
                  <a:gd name="connsiteY29" fmla="*/ 65358 h 335436"/>
                  <a:gd name="connsiteX30" fmla="*/ 134819 w 335436"/>
                  <a:gd name="connsiteY30" fmla="*/ 65358 h 335436"/>
                  <a:gd name="connsiteX31" fmla="*/ 134819 w 335436"/>
                  <a:gd name="connsiteY31" fmla="*/ 138701 h 335436"/>
                  <a:gd name="connsiteX32" fmla="*/ 67124 w 335436"/>
                  <a:gd name="connsiteY32" fmla="*/ 138701 h 335436"/>
                  <a:gd name="connsiteX33" fmla="*/ 67124 w 335436"/>
                  <a:gd name="connsiteY33" fmla="*/ 200765 h 335436"/>
                  <a:gd name="connsiteX34" fmla="*/ 134819 w 335436"/>
                  <a:gd name="connsiteY34" fmla="*/ 200765 h 335436"/>
                  <a:gd name="connsiteX35" fmla="*/ 134819 w 335436"/>
                  <a:gd name="connsiteY35" fmla="*/ 268460 h 33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5436" h="335436">
                    <a:moveTo>
                      <a:pt x="167718" y="335437"/>
                    </a:moveTo>
                    <a:cubicBezTo>
                      <a:pt x="75238" y="335437"/>
                      <a:pt x="0" y="260198"/>
                      <a:pt x="0" y="167718"/>
                    </a:cubicBezTo>
                    <a:cubicBezTo>
                      <a:pt x="0" y="75239"/>
                      <a:pt x="75238" y="0"/>
                      <a:pt x="167718" y="0"/>
                    </a:cubicBezTo>
                    <a:cubicBezTo>
                      <a:pt x="260198" y="0"/>
                      <a:pt x="335437" y="75239"/>
                      <a:pt x="335437" y="167718"/>
                    </a:cubicBezTo>
                    <a:cubicBezTo>
                      <a:pt x="335437" y="260198"/>
                      <a:pt x="260198" y="335437"/>
                      <a:pt x="167718" y="335437"/>
                    </a:cubicBezTo>
                    <a:close/>
                    <a:moveTo>
                      <a:pt x="167718" y="11279"/>
                    </a:moveTo>
                    <a:cubicBezTo>
                      <a:pt x="81458" y="11279"/>
                      <a:pt x="11279" y="81458"/>
                      <a:pt x="11279" y="167718"/>
                    </a:cubicBezTo>
                    <a:cubicBezTo>
                      <a:pt x="11279" y="253979"/>
                      <a:pt x="81458" y="324157"/>
                      <a:pt x="167718" y="324157"/>
                    </a:cubicBezTo>
                    <a:cubicBezTo>
                      <a:pt x="253979" y="324157"/>
                      <a:pt x="324157" y="253979"/>
                      <a:pt x="324157" y="167718"/>
                    </a:cubicBezTo>
                    <a:cubicBezTo>
                      <a:pt x="324157" y="81458"/>
                      <a:pt x="253979" y="11279"/>
                      <a:pt x="167718" y="11279"/>
                    </a:cubicBezTo>
                    <a:close/>
                    <a:moveTo>
                      <a:pt x="208162" y="279757"/>
                    </a:moveTo>
                    <a:lnTo>
                      <a:pt x="123539" y="279757"/>
                    </a:lnTo>
                    <a:lnTo>
                      <a:pt x="123539" y="212044"/>
                    </a:lnTo>
                    <a:lnTo>
                      <a:pt x="55845" y="212044"/>
                    </a:lnTo>
                    <a:lnTo>
                      <a:pt x="55845" y="127422"/>
                    </a:lnTo>
                    <a:lnTo>
                      <a:pt x="123539" y="127422"/>
                    </a:lnTo>
                    <a:lnTo>
                      <a:pt x="123539" y="54078"/>
                    </a:lnTo>
                    <a:lnTo>
                      <a:pt x="208162" y="54078"/>
                    </a:lnTo>
                    <a:lnTo>
                      <a:pt x="208162" y="127422"/>
                    </a:lnTo>
                    <a:lnTo>
                      <a:pt x="281506" y="127422"/>
                    </a:lnTo>
                    <a:lnTo>
                      <a:pt x="281506" y="212044"/>
                    </a:lnTo>
                    <a:lnTo>
                      <a:pt x="208162" y="212044"/>
                    </a:lnTo>
                    <a:lnTo>
                      <a:pt x="208162" y="279757"/>
                    </a:lnTo>
                    <a:close/>
                    <a:moveTo>
                      <a:pt x="134819" y="268460"/>
                    </a:moveTo>
                    <a:lnTo>
                      <a:pt x="196883" y="268460"/>
                    </a:lnTo>
                    <a:lnTo>
                      <a:pt x="196883" y="200765"/>
                    </a:lnTo>
                    <a:lnTo>
                      <a:pt x="270226" y="200765"/>
                    </a:lnTo>
                    <a:lnTo>
                      <a:pt x="270226" y="138701"/>
                    </a:lnTo>
                    <a:lnTo>
                      <a:pt x="196883" y="138701"/>
                    </a:lnTo>
                    <a:lnTo>
                      <a:pt x="196883" y="65358"/>
                    </a:lnTo>
                    <a:lnTo>
                      <a:pt x="134819" y="65358"/>
                    </a:lnTo>
                    <a:lnTo>
                      <a:pt x="134819" y="138701"/>
                    </a:lnTo>
                    <a:lnTo>
                      <a:pt x="67124" y="138701"/>
                    </a:lnTo>
                    <a:lnTo>
                      <a:pt x="67124" y="200765"/>
                    </a:lnTo>
                    <a:lnTo>
                      <a:pt x="134819" y="200765"/>
                    </a:lnTo>
                    <a:lnTo>
                      <a:pt x="134819" y="268460"/>
                    </a:lnTo>
                    <a:close/>
                  </a:path>
                </a:pathLst>
              </a:custGeom>
              <a:grpFill/>
              <a:ln w="18384" cap="flat">
                <a:solidFill>
                  <a:schemeClr val="accent3"/>
                </a:solidFill>
                <a:prstDash val="solid"/>
                <a:miter/>
              </a:ln>
            </p:spPr>
            <p:txBody>
              <a:bodyPr rtlCol="0" anchor="ctr"/>
              <a:lstStyle/>
              <a:p>
                <a:endParaRPr lang="en-US"/>
              </a:p>
            </p:txBody>
          </p:sp>
        </p:grpSp>
      </p:grpSp>
      <p:grpSp>
        <p:nvGrpSpPr>
          <p:cNvPr id="104" name="Graphic 228">
            <a:extLst>
              <a:ext uri="{FF2B5EF4-FFF2-40B4-BE49-F238E27FC236}">
                <a16:creationId xmlns:a16="http://schemas.microsoft.com/office/drawing/2014/main" id="{282B045B-AF13-4DEE-941D-30E50180FDC7}"/>
              </a:ext>
            </a:extLst>
          </p:cNvPr>
          <p:cNvGrpSpPr/>
          <p:nvPr/>
        </p:nvGrpSpPr>
        <p:grpSpPr>
          <a:xfrm>
            <a:off x="636686" y="2558080"/>
            <a:ext cx="395908" cy="512210"/>
            <a:chOff x="5467024" y="3716362"/>
            <a:chExt cx="726257" cy="1032860"/>
          </a:xfrm>
          <a:solidFill>
            <a:schemeClr val="accent1"/>
          </a:solidFill>
        </p:grpSpPr>
        <p:grpSp>
          <p:nvGrpSpPr>
            <p:cNvPr id="105" name="Graphic 228">
              <a:extLst>
                <a:ext uri="{FF2B5EF4-FFF2-40B4-BE49-F238E27FC236}">
                  <a16:creationId xmlns:a16="http://schemas.microsoft.com/office/drawing/2014/main" id="{904AD899-D4A9-43E0-BEF1-9EDCF0CE9975}"/>
                </a:ext>
              </a:extLst>
            </p:cNvPr>
            <p:cNvGrpSpPr/>
            <p:nvPr/>
          </p:nvGrpSpPr>
          <p:grpSpPr>
            <a:xfrm>
              <a:off x="5467024" y="4625316"/>
              <a:ext cx="726257" cy="123907"/>
              <a:chOff x="5467024" y="4625316"/>
              <a:chExt cx="726257" cy="123907"/>
            </a:xfrm>
            <a:grpFill/>
          </p:grpSpPr>
          <p:sp>
            <p:nvSpPr>
              <p:cNvPr id="112" name="Freeform: Shape 246">
                <a:extLst>
                  <a:ext uri="{FF2B5EF4-FFF2-40B4-BE49-F238E27FC236}">
                    <a16:creationId xmlns:a16="http://schemas.microsoft.com/office/drawing/2014/main" id="{8B75499A-DFE3-499D-8AA2-2D9D2BD13F2F}"/>
                  </a:ext>
                </a:extLst>
              </p:cNvPr>
              <p:cNvSpPr/>
              <p:nvPr/>
            </p:nvSpPr>
            <p:spPr>
              <a:xfrm>
                <a:off x="5467024" y="4625316"/>
                <a:ext cx="107126" cy="123907"/>
              </a:xfrm>
              <a:custGeom>
                <a:avLst/>
                <a:gdLst>
                  <a:gd name="connsiteX0" fmla="*/ 107126 w 107126"/>
                  <a:gd name="connsiteY0" fmla="*/ 63150 h 123907"/>
                  <a:gd name="connsiteX1" fmla="*/ 107126 w 107126"/>
                  <a:gd name="connsiteY1" fmla="*/ 121202 h 123907"/>
                  <a:gd name="connsiteX2" fmla="*/ 94945 w 107126"/>
                  <a:gd name="connsiteY2" fmla="*/ 121202 h 123907"/>
                  <a:gd name="connsiteX3" fmla="*/ 94945 w 107126"/>
                  <a:gd name="connsiteY3" fmla="*/ 101404 h 123907"/>
                  <a:gd name="connsiteX4" fmla="*/ 54833 w 107126"/>
                  <a:gd name="connsiteY4" fmla="*/ 123907 h 123907"/>
                  <a:gd name="connsiteX5" fmla="*/ 0 w 107126"/>
                  <a:gd name="connsiteY5" fmla="*/ 60261 h 123907"/>
                  <a:gd name="connsiteX6" fmla="*/ 55845 w 107126"/>
                  <a:gd name="connsiteY6" fmla="*/ 0 h 123907"/>
                  <a:gd name="connsiteX7" fmla="*/ 92737 w 107126"/>
                  <a:gd name="connsiteY7" fmla="*/ 17094 h 123907"/>
                  <a:gd name="connsiteX8" fmla="*/ 92737 w 107126"/>
                  <a:gd name="connsiteY8" fmla="*/ 2705 h 123907"/>
                  <a:gd name="connsiteX9" fmla="*/ 105268 w 107126"/>
                  <a:gd name="connsiteY9" fmla="*/ 2705 h 123907"/>
                  <a:gd name="connsiteX10" fmla="*/ 105268 w 107126"/>
                  <a:gd name="connsiteY10" fmla="*/ 36212 h 123907"/>
                  <a:gd name="connsiteX11" fmla="*/ 94780 w 107126"/>
                  <a:gd name="connsiteY11" fmla="*/ 36212 h 123907"/>
                  <a:gd name="connsiteX12" fmla="*/ 56875 w 107126"/>
                  <a:gd name="connsiteY12" fmla="*/ 12862 h 123907"/>
                  <a:gd name="connsiteX13" fmla="*/ 15070 w 107126"/>
                  <a:gd name="connsiteY13" fmla="*/ 60242 h 123907"/>
                  <a:gd name="connsiteX14" fmla="*/ 56194 w 107126"/>
                  <a:gd name="connsiteY14" fmla="*/ 111027 h 123907"/>
                  <a:gd name="connsiteX15" fmla="*/ 94614 w 107126"/>
                  <a:gd name="connsiteY15" fmla="*/ 74981 h 123907"/>
                  <a:gd name="connsiteX16" fmla="*/ 68044 w 107126"/>
                  <a:gd name="connsiteY16" fmla="*/ 74981 h 123907"/>
                  <a:gd name="connsiteX17" fmla="*/ 68044 w 107126"/>
                  <a:gd name="connsiteY17" fmla="*/ 63131 h 123907"/>
                  <a:gd name="connsiteX18" fmla="*/ 107126 w 107126"/>
                  <a:gd name="connsiteY18" fmla="*/ 63131 h 123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7126" h="123907">
                    <a:moveTo>
                      <a:pt x="107126" y="63150"/>
                    </a:moveTo>
                    <a:lnTo>
                      <a:pt x="107126" y="121202"/>
                    </a:lnTo>
                    <a:lnTo>
                      <a:pt x="94945" y="121202"/>
                    </a:lnTo>
                    <a:lnTo>
                      <a:pt x="94945" y="101404"/>
                    </a:lnTo>
                    <a:cubicBezTo>
                      <a:pt x="86481" y="115627"/>
                      <a:pt x="71926" y="123907"/>
                      <a:pt x="54833" y="123907"/>
                    </a:cubicBezTo>
                    <a:cubicBezTo>
                      <a:pt x="23184" y="123907"/>
                      <a:pt x="0" y="95810"/>
                      <a:pt x="0" y="60261"/>
                    </a:cubicBezTo>
                    <a:cubicBezTo>
                      <a:pt x="0" y="24712"/>
                      <a:pt x="24546" y="0"/>
                      <a:pt x="55845" y="0"/>
                    </a:cubicBezTo>
                    <a:cubicBezTo>
                      <a:pt x="71246" y="0"/>
                      <a:pt x="84273" y="6606"/>
                      <a:pt x="92737" y="17094"/>
                    </a:cubicBezTo>
                    <a:lnTo>
                      <a:pt x="92737" y="2705"/>
                    </a:lnTo>
                    <a:lnTo>
                      <a:pt x="105268" y="2705"/>
                    </a:lnTo>
                    <a:lnTo>
                      <a:pt x="105268" y="36212"/>
                    </a:lnTo>
                    <a:lnTo>
                      <a:pt x="94780" y="36212"/>
                    </a:lnTo>
                    <a:cubicBezTo>
                      <a:pt x="89204" y="21988"/>
                      <a:pt x="74815" y="12862"/>
                      <a:pt x="56875" y="12862"/>
                    </a:cubicBezTo>
                    <a:cubicBezTo>
                      <a:pt x="34206" y="12862"/>
                      <a:pt x="15070" y="31299"/>
                      <a:pt x="15070" y="60242"/>
                    </a:cubicBezTo>
                    <a:cubicBezTo>
                      <a:pt x="15070" y="88855"/>
                      <a:pt x="32845" y="111027"/>
                      <a:pt x="56194" y="111027"/>
                    </a:cubicBezTo>
                    <a:cubicBezTo>
                      <a:pt x="76158" y="111027"/>
                      <a:pt x="92075" y="98000"/>
                      <a:pt x="94614" y="74981"/>
                    </a:cubicBezTo>
                    <a:lnTo>
                      <a:pt x="68044" y="74981"/>
                    </a:lnTo>
                    <a:lnTo>
                      <a:pt x="68044" y="63131"/>
                    </a:lnTo>
                    <a:lnTo>
                      <a:pt x="107126" y="63131"/>
                    </a:lnTo>
                    <a:close/>
                  </a:path>
                </a:pathLst>
              </a:custGeom>
              <a:grpFill/>
              <a:ln w="18384" cap="flat">
                <a:solidFill>
                  <a:schemeClr val="accent1"/>
                </a:solidFill>
                <a:prstDash val="solid"/>
                <a:miter/>
              </a:ln>
            </p:spPr>
            <p:txBody>
              <a:bodyPr rtlCol="0" anchor="ctr"/>
              <a:lstStyle/>
              <a:p>
                <a:endParaRPr lang="en-US"/>
              </a:p>
            </p:txBody>
          </p:sp>
          <p:sp>
            <p:nvSpPr>
              <p:cNvPr id="113" name="Freeform: Shape 247">
                <a:extLst>
                  <a:ext uri="{FF2B5EF4-FFF2-40B4-BE49-F238E27FC236}">
                    <a16:creationId xmlns:a16="http://schemas.microsoft.com/office/drawing/2014/main" id="{40BB9D9C-79FC-4443-93E1-8446A5E366A9}"/>
                  </a:ext>
                </a:extLst>
              </p:cNvPr>
              <p:cNvSpPr/>
              <p:nvPr/>
            </p:nvSpPr>
            <p:spPr>
              <a:xfrm>
                <a:off x="5604289" y="4628039"/>
                <a:ext cx="78182" cy="118479"/>
              </a:xfrm>
              <a:custGeom>
                <a:avLst/>
                <a:gdLst>
                  <a:gd name="connsiteX0" fmla="*/ 78183 w 78182"/>
                  <a:gd name="connsiteY0" fmla="*/ 87843 h 118479"/>
                  <a:gd name="connsiteX1" fmla="*/ 78183 w 78182"/>
                  <a:gd name="connsiteY1" fmla="*/ 118479 h 118479"/>
                  <a:gd name="connsiteX2" fmla="*/ 0 w 78182"/>
                  <a:gd name="connsiteY2" fmla="*/ 118479 h 118479"/>
                  <a:gd name="connsiteX3" fmla="*/ 0 w 78182"/>
                  <a:gd name="connsiteY3" fmla="*/ 107310 h 118479"/>
                  <a:gd name="connsiteX4" fmla="*/ 14555 w 78182"/>
                  <a:gd name="connsiteY4" fmla="*/ 107310 h 118479"/>
                  <a:gd name="connsiteX5" fmla="*/ 14555 w 78182"/>
                  <a:gd name="connsiteY5" fmla="*/ 11169 h 118479"/>
                  <a:gd name="connsiteX6" fmla="*/ 0 w 78182"/>
                  <a:gd name="connsiteY6" fmla="*/ 11169 h 118479"/>
                  <a:gd name="connsiteX7" fmla="*/ 0 w 78182"/>
                  <a:gd name="connsiteY7" fmla="*/ 0 h 118479"/>
                  <a:gd name="connsiteX8" fmla="*/ 77851 w 78182"/>
                  <a:gd name="connsiteY8" fmla="*/ 0 h 118479"/>
                  <a:gd name="connsiteX9" fmla="*/ 77851 w 78182"/>
                  <a:gd name="connsiteY9" fmla="*/ 28263 h 118479"/>
                  <a:gd name="connsiteX10" fmla="*/ 64990 w 78182"/>
                  <a:gd name="connsiteY10" fmla="*/ 28263 h 118479"/>
                  <a:gd name="connsiteX11" fmla="*/ 64990 w 78182"/>
                  <a:gd name="connsiteY11" fmla="*/ 11169 h 118479"/>
                  <a:gd name="connsiteX12" fmla="*/ 28778 w 78182"/>
                  <a:gd name="connsiteY12" fmla="*/ 11169 h 118479"/>
                  <a:gd name="connsiteX13" fmla="*/ 28778 w 78182"/>
                  <a:gd name="connsiteY13" fmla="*/ 50766 h 118479"/>
                  <a:gd name="connsiteX14" fmla="*/ 64824 w 78182"/>
                  <a:gd name="connsiteY14" fmla="*/ 50766 h 118479"/>
                  <a:gd name="connsiteX15" fmla="*/ 64824 w 78182"/>
                  <a:gd name="connsiteY15" fmla="*/ 62616 h 118479"/>
                  <a:gd name="connsiteX16" fmla="*/ 28778 w 78182"/>
                  <a:gd name="connsiteY16" fmla="*/ 62616 h 118479"/>
                  <a:gd name="connsiteX17" fmla="*/ 28778 w 78182"/>
                  <a:gd name="connsiteY17" fmla="*/ 107292 h 118479"/>
                  <a:gd name="connsiteX18" fmla="*/ 65339 w 78182"/>
                  <a:gd name="connsiteY18" fmla="*/ 107292 h 118479"/>
                  <a:gd name="connsiteX19" fmla="*/ 65339 w 78182"/>
                  <a:gd name="connsiteY19" fmla="*/ 87824 h 118479"/>
                  <a:gd name="connsiteX20" fmla="*/ 78183 w 78182"/>
                  <a:gd name="connsiteY20" fmla="*/ 87824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182" h="118479">
                    <a:moveTo>
                      <a:pt x="78183" y="87843"/>
                    </a:moveTo>
                    <a:lnTo>
                      <a:pt x="78183" y="118479"/>
                    </a:lnTo>
                    <a:lnTo>
                      <a:pt x="0" y="118479"/>
                    </a:lnTo>
                    <a:lnTo>
                      <a:pt x="0" y="107310"/>
                    </a:lnTo>
                    <a:lnTo>
                      <a:pt x="14555" y="107310"/>
                    </a:lnTo>
                    <a:lnTo>
                      <a:pt x="14555" y="11169"/>
                    </a:lnTo>
                    <a:lnTo>
                      <a:pt x="0" y="11169"/>
                    </a:lnTo>
                    <a:lnTo>
                      <a:pt x="0" y="0"/>
                    </a:lnTo>
                    <a:lnTo>
                      <a:pt x="77851" y="0"/>
                    </a:lnTo>
                    <a:lnTo>
                      <a:pt x="77851" y="28263"/>
                    </a:lnTo>
                    <a:lnTo>
                      <a:pt x="64990" y="28263"/>
                    </a:lnTo>
                    <a:lnTo>
                      <a:pt x="64990" y="11169"/>
                    </a:lnTo>
                    <a:lnTo>
                      <a:pt x="28778" y="11169"/>
                    </a:lnTo>
                    <a:lnTo>
                      <a:pt x="28778" y="50766"/>
                    </a:lnTo>
                    <a:lnTo>
                      <a:pt x="64824" y="50766"/>
                    </a:lnTo>
                    <a:lnTo>
                      <a:pt x="64824" y="62616"/>
                    </a:lnTo>
                    <a:lnTo>
                      <a:pt x="28778" y="62616"/>
                    </a:lnTo>
                    <a:lnTo>
                      <a:pt x="28778" y="107292"/>
                    </a:lnTo>
                    <a:lnTo>
                      <a:pt x="65339" y="107292"/>
                    </a:lnTo>
                    <a:lnTo>
                      <a:pt x="65339" y="87824"/>
                    </a:lnTo>
                    <a:lnTo>
                      <a:pt x="78183" y="87824"/>
                    </a:lnTo>
                    <a:close/>
                  </a:path>
                </a:pathLst>
              </a:custGeom>
              <a:grpFill/>
              <a:ln w="18384" cap="flat">
                <a:solidFill>
                  <a:schemeClr val="accent1"/>
                </a:solidFill>
                <a:prstDash val="solid"/>
                <a:miter/>
              </a:ln>
            </p:spPr>
            <p:txBody>
              <a:bodyPr rtlCol="0" anchor="ctr"/>
              <a:lstStyle/>
              <a:p>
                <a:endParaRPr lang="en-US"/>
              </a:p>
            </p:txBody>
          </p:sp>
          <p:sp>
            <p:nvSpPr>
              <p:cNvPr id="114" name="Freeform: Shape 248">
                <a:extLst>
                  <a:ext uri="{FF2B5EF4-FFF2-40B4-BE49-F238E27FC236}">
                    <a16:creationId xmlns:a16="http://schemas.microsoft.com/office/drawing/2014/main" id="{EFD17FD7-46B4-4C34-95C3-5584CDB8851B}"/>
                  </a:ext>
                </a:extLst>
              </p:cNvPr>
              <p:cNvSpPr/>
              <p:nvPr/>
            </p:nvSpPr>
            <p:spPr>
              <a:xfrm>
                <a:off x="5710238" y="4628039"/>
                <a:ext cx="122195" cy="118479"/>
              </a:xfrm>
              <a:custGeom>
                <a:avLst/>
                <a:gdLst>
                  <a:gd name="connsiteX0" fmla="*/ 122196 w 122195"/>
                  <a:gd name="connsiteY0" fmla="*/ 11169 h 118479"/>
                  <a:gd name="connsiteX1" fmla="*/ 107641 w 122195"/>
                  <a:gd name="connsiteY1" fmla="*/ 11169 h 118479"/>
                  <a:gd name="connsiteX2" fmla="*/ 107641 w 122195"/>
                  <a:gd name="connsiteY2" fmla="*/ 118479 h 118479"/>
                  <a:gd name="connsiteX3" fmla="*/ 92571 w 122195"/>
                  <a:gd name="connsiteY3" fmla="*/ 118479 h 118479"/>
                  <a:gd name="connsiteX4" fmla="*/ 27416 w 122195"/>
                  <a:gd name="connsiteY4" fmla="*/ 21160 h 118479"/>
                  <a:gd name="connsiteX5" fmla="*/ 27416 w 122195"/>
                  <a:gd name="connsiteY5" fmla="*/ 107310 h 118479"/>
                  <a:gd name="connsiteX6" fmla="*/ 41971 w 122195"/>
                  <a:gd name="connsiteY6" fmla="*/ 107310 h 118479"/>
                  <a:gd name="connsiteX7" fmla="*/ 41971 w 122195"/>
                  <a:gd name="connsiteY7" fmla="*/ 118479 h 118479"/>
                  <a:gd name="connsiteX8" fmla="*/ 0 w 122195"/>
                  <a:gd name="connsiteY8" fmla="*/ 118479 h 118479"/>
                  <a:gd name="connsiteX9" fmla="*/ 0 w 122195"/>
                  <a:gd name="connsiteY9" fmla="*/ 107310 h 118479"/>
                  <a:gd name="connsiteX10" fmla="*/ 14555 w 122195"/>
                  <a:gd name="connsiteY10" fmla="*/ 107310 h 118479"/>
                  <a:gd name="connsiteX11" fmla="*/ 14555 w 122195"/>
                  <a:gd name="connsiteY11" fmla="*/ 11169 h 118479"/>
                  <a:gd name="connsiteX12" fmla="*/ 0 w 122195"/>
                  <a:gd name="connsiteY12" fmla="*/ 11169 h 118479"/>
                  <a:gd name="connsiteX13" fmla="*/ 0 w 122195"/>
                  <a:gd name="connsiteY13" fmla="*/ 0 h 118479"/>
                  <a:gd name="connsiteX14" fmla="*/ 29275 w 122195"/>
                  <a:gd name="connsiteY14" fmla="*/ 0 h 118479"/>
                  <a:gd name="connsiteX15" fmla="*/ 94780 w 122195"/>
                  <a:gd name="connsiteY15" fmla="*/ 96988 h 118479"/>
                  <a:gd name="connsiteX16" fmla="*/ 94780 w 122195"/>
                  <a:gd name="connsiteY16" fmla="*/ 11169 h 118479"/>
                  <a:gd name="connsiteX17" fmla="*/ 80225 w 122195"/>
                  <a:gd name="connsiteY17" fmla="*/ 11169 h 118479"/>
                  <a:gd name="connsiteX18" fmla="*/ 80225 w 122195"/>
                  <a:gd name="connsiteY18" fmla="*/ 0 h 118479"/>
                  <a:gd name="connsiteX19" fmla="*/ 122196 w 122195"/>
                  <a:gd name="connsiteY19" fmla="*/ 0 h 118479"/>
                  <a:gd name="connsiteX20" fmla="*/ 122196 w 122195"/>
                  <a:gd name="connsiteY20"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195" h="118479">
                    <a:moveTo>
                      <a:pt x="122196" y="11169"/>
                    </a:moveTo>
                    <a:lnTo>
                      <a:pt x="107641" y="11169"/>
                    </a:lnTo>
                    <a:lnTo>
                      <a:pt x="107641" y="118479"/>
                    </a:lnTo>
                    <a:lnTo>
                      <a:pt x="92571" y="118479"/>
                    </a:lnTo>
                    <a:lnTo>
                      <a:pt x="27416" y="21160"/>
                    </a:lnTo>
                    <a:lnTo>
                      <a:pt x="27416" y="107310"/>
                    </a:lnTo>
                    <a:lnTo>
                      <a:pt x="41971" y="107310"/>
                    </a:lnTo>
                    <a:lnTo>
                      <a:pt x="41971" y="118479"/>
                    </a:lnTo>
                    <a:lnTo>
                      <a:pt x="0" y="118479"/>
                    </a:lnTo>
                    <a:lnTo>
                      <a:pt x="0" y="107310"/>
                    </a:lnTo>
                    <a:lnTo>
                      <a:pt x="14555" y="107310"/>
                    </a:lnTo>
                    <a:lnTo>
                      <a:pt x="14555" y="11169"/>
                    </a:lnTo>
                    <a:lnTo>
                      <a:pt x="0" y="11169"/>
                    </a:lnTo>
                    <a:lnTo>
                      <a:pt x="0" y="0"/>
                    </a:lnTo>
                    <a:lnTo>
                      <a:pt x="29275" y="0"/>
                    </a:lnTo>
                    <a:lnTo>
                      <a:pt x="94780" y="96988"/>
                    </a:lnTo>
                    <a:lnTo>
                      <a:pt x="94780" y="11169"/>
                    </a:lnTo>
                    <a:lnTo>
                      <a:pt x="80225" y="11169"/>
                    </a:lnTo>
                    <a:lnTo>
                      <a:pt x="80225" y="0"/>
                    </a:lnTo>
                    <a:lnTo>
                      <a:pt x="122196" y="0"/>
                    </a:lnTo>
                    <a:lnTo>
                      <a:pt x="122196" y="11169"/>
                    </a:lnTo>
                    <a:close/>
                  </a:path>
                </a:pathLst>
              </a:custGeom>
              <a:grpFill/>
              <a:ln w="18384" cap="flat">
                <a:solidFill>
                  <a:schemeClr val="accent1"/>
                </a:solidFill>
                <a:prstDash val="solid"/>
                <a:miter/>
              </a:ln>
            </p:spPr>
            <p:txBody>
              <a:bodyPr rtlCol="0" anchor="ctr"/>
              <a:lstStyle/>
              <a:p>
                <a:endParaRPr lang="en-US"/>
              </a:p>
            </p:txBody>
          </p:sp>
          <p:sp>
            <p:nvSpPr>
              <p:cNvPr id="115" name="Freeform: Shape 249">
                <a:extLst>
                  <a:ext uri="{FF2B5EF4-FFF2-40B4-BE49-F238E27FC236}">
                    <a16:creationId xmlns:a16="http://schemas.microsoft.com/office/drawing/2014/main" id="{AB97227B-B7BA-4C50-BCD6-64EDD1EE176A}"/>
                  </a:ext>
                </a:extLst>
              </p:cNvPr>
              <p:cNvSpPr/>
              <p:nvPr/>
            </p:nvSpPr>
            <p:spPr>
              <a:xfrm>
                <a:off x="5857826" y="4628039"/>
                <a:ext cx="104090" cy="118479"/>
              </a:xfrm>
              <a:custGeom>
                <a:avLst/>
                <a:gdLst>
                  <a:gd name="connsiteX0" fmla="*/ 104090 w 104090"/>
                  <a:gd name="connsiteY0" fmla="*/ 58899 h 118479"/>
                  <a:gd name="connsiteX1" fmla="*/ 46203 w 104090"/>
                  <a:gd name="connsiteY1" fmla="*/ 118479 h 118479"/>
                  <a:gd name="connsiteX2" fmla="*/ 0 w 104090"/>
                  <a:gd name="connsiteY2" fmla="*/ 118479 h 118479"/>
                  <a:gd name="connsiteX3" fmla="*/ 0 w 104090"/>
                  <a:gd name="connsiteY3" fmla="*/ 107310 h 118479"/>
                  <a:gd name="connsiteX4" fmla="*/ 14555 w 104090"/>
                  <a:gd name="connsiteY4" fmla="*/ 107310 h 118479"/>
                  <a:gd name="connsiteX5" fmla="*/ 14555 w 104090"/>
                  <a:gd name="connsiteY5" fmla="*/ 11169 h 118479"/>
                  <a:gd name="connsiteX6" fmla="*/ 0 w 104090"/>
                  <a:gd name="connsiteY6" fmla="*/ 11169 h 118479"/>
                  <a:gd name="connsiteX7" fmla="*/ 0 w 104090"/>
                  <a:gd name="connsiteY7" fmla="*/ 0 h 118479"/>
                  <a:gd name="connsiteX8" fmla="*/ 45191 w 104090"/>
                  <a:gd name="connsiteY8" fmla="*/ 0 h 118479"/>
                  <a:gd name="connsiteX9" fmla="*/ 104090 w 104090"/>
                  <a:gd name="connsiteY9" fmla="*/ 58899 h 118479"/>
                  <a:gd name="connsiteX10" fmla="*/ 88855 w 104090"/>
                  <a:gd name="connsiteY10" fmla="*/ 58402 h 118479"/>
                  <a:gd name="connsiteX11" fmla="*/ 42652 w 104090"/>
                  <a:gd name="connsiteY11" fmla="*/ 11187 h 118479"/>
                  <a:gd name="connsiteX12" fmla="*/ 28778 w 104090"/>
                  <a:gd name="connsiteY12" fmla="*/ 11187 h 118479"/>
                  <a:gd name="connsiteX13" fmla="*/ 28778 w 104090"/>
                  <a:gd name="connsiteY13" fmla="*/ 107329 h 118479"/>
                  <a:gd name="connsiteX14" fmla="*/ 43848 w 104090"/>
                  <a:gd name="connsiteY14" fmla="*/ 107329 h 118479"/>
                  <a:gd name="connsiteX15" fmla="*/ 88855 w 104090"/>
                  <a:gd name="connsiteY15" fmla="*/ 58402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090" h="118479">
                    <a:moveTo>
                      <a:pt x="104090" y="58899"/>
                    </a:moveTo>
                    <a:cubicBezTo>
                      <a:pt x="104090" y="95111"/>
                      <a:pt x="82764" y="118479"/>
                      <a:pt x="46203" y="118479"/>
                    </a:cubicBezTo>
                    <a:lnTo>
                      <a:pt x="0" y="118479"/>
                    </a:lnTo>
                    <a:lnTo>
                      <a:pt x="0" y="107310"/>
                    </a:lnTo>
                    <a:lnTo>
                      <a:pt x="14555" y="107310"/>
                    </a:lnTo>
                    <a:lnTo>
                      <a:pt x="14555" y="11169"/>
                    </a:lnTo>
                    <a:lnTo>
                      <a:pt x="0" y="11169"/>
                    </a:lnTo>
                    <a:lnTo>
                      <a:pt x="0" y="0"/>
                    </a:lnTo>
                    <a:lnTo>
                      <a:pt x="45191" y="0"/>
                    </a:lnTo>
                    <a:cubicBezTo>
                      <a:pt x="81072" y="18"/>
                      <a:pt x="104090" y="22522"/>
                      <a:pt x="104090" y="58899"/>
                    </a:cubicBezTo>
                    <a:close/>
                    <a:moveTo>
                      <a:pt x="88855" y="58402"/>
                    </a:moveTo>
                    <a:cubicBezTo>
                      <a:pt x="88855" y="28097"/>
                      <a:pt x="70915" y="11187"/>
                      <a:pt x="42652" y="11187"/>
                    </a:cubicBezTo>
                    <a:lnTo>
                      <a:pt x="28778" y="11187"/>
                    </a:lnTo>
                    <a:lnTo>
                      <a:pt x="28778" y="107329"/>
                    </a:lnTo>
                    <a:lnTo>
                      <a:pt x="43848" y="107329"/>
                    </a:lnTo>
                    <a:cubicBezTo>
                      <a:pt x="72607" y="107310"/>
                      <a:pt x="88855" y="90382"/>
                      <a:pt x="88855" y="58402"/>
                    </a:cubicBezTo>
                    <a:close/>
                  </a:path>
                </a:pathLst>
              </a:custGeom>
              <a:grpFill/>
              <a:ln w="18384" cap="flat">
                <a:solidFill>
                  <a:schemeClr val="accent1"/>
                </a:solidFill>
                <a:prstDash val="solid"/>
                <a:miter/>
              </a:ln>
            </p:spPr>
            <p:txBody>
              <a:bodyPr rtlCol="0" anchor="ctr"/>
              <a:lstStyle/>
              <a:p>
                <a:endParaRPr lang="en-US"/>
              </a:p>
            </p:txBody>
          </p:sp>
          <p:sp>
            <p:nvSpPr>
              <p:cNvPr id="116" name="Freeform: Shape 250">
                <a:extLst>
                  <a:ext uri="{FF2B5EF4-FFF2-40B4-BE49-F238E27FC236}">
                    <a16:creationId xmlns:a16="http://schemas.microsoft.com/office/drawing/2014/main" id="{6A627FCC-59EC-4696-80E8-378BA573BA04}"/>
                  </a:ext>
                </a:extLst>
              </p:cNvPr>
              <p:cNvSpPr/>
              <p:nvPr/>
            </p:nvSpPr>
            <p:spPr>
              <a:xfrm>
                <a:off x="5988983" y="4628039"/>
                <a:ext cx="78201" cy="118479"/>
              </a:xfrm>
              <a:custGeom>
                <a:avLst/>
                <a:gdLst>
                  <a:gd name="connsiteX0" fmla="*/ 78201 w 78201"/>
                  <a:gd name="connsiteY0" fmla="*/ 87843 h 118479"/>
                  <a:gd name="connsiteX1" fmla="*/ 78201 w 78201"/>
                  <a:gd name="connsiteY1" fmla="*/ 118479 h 118479"/>
                  <a:gd name="connsiteX2" fmla="*/ 0 w 78201"/>
                  <a:gd name="connsiteY2" fmla="*/ 118479 h 118479"/>
                  <a:gd name="connsiteX3" fmla="*/ 0 w 78201"/>
                  <a:gd name="connsiteY3" fmla="*/ 107310 h 118479"/>
                  <a:gd name="connsiteX4" fmla="*/ 14555 w 78201"/>
                  <a:gd name="connsiteY4" fmla="*/ 107310 h 118479"/>
                  <a:gd name="connsiteX5" fmla="*/ 14555 w 78201"/>
                  <a:gd name="connsiteY5" fmla="*/ 11169 h 118479"/>
                  <a:gd name="connsiteX6" fmla="*/ 0 w 78201"/>
                  <a:gd name="connsiteY6" fmla="*/ 11169 h 118479"/>
                  <a:gd name="connsiteX7" fmla="*/ 0 w 78201"/>
                  <a:gd name="connsiteY7" fmla="*/ 0 h 118479"/>
                  <a:gd name="connsiteX8" fmla="*/ 77851 w 78201"/>
                  <a:gd name="connsiteY8" fmla="*/ 0 h 118479"/>
                  <a:gd name="connsiteX9" fmla="*/ 77851 w 78201"/>
                  <a:gd name="connsiteY9" fmla="*/ 28263 h 118479"/>
                  <a:gd name="connsiteX10" fmla="*/ 64990 w 78201"/>
                  <a:gd name="connsiteY10" fmla="*/ 28263 h 118479"/>
                  <a:gd name="connsiteX11" fmla="*/ 64990 w 78201"/>
                  <a:gd name="connsiteY11" fmla="*/ 11169 h 118479"/>
                  <a:gd name="connsiteX12" fmla="*/ 28778 w 78201"/>
                  <a:gd name="connsiteY12" fmla="*/ 11169 h 118479"/>
                  <a:gd name="connsiteX13" fmla="*/ 28778 w 78201"/>
                  <a:gd name="connsiteY13" fmla="*/ 50766 h 118479"/>
                  <a:gd name="connsiteX14" fmla="*/ 64824 w 78201"/>
                  <a:gd name="connsiteY14" fmla="*/ 50766 h 118479"/>
                  <a:gd name="connsiteX15" fmla="*/ 64824 w 78201"/>
                  <a:gd name="connsiteY15" fmla="*/ 62616 h 118479"/>
                  <a:gd name="connsiteX16" fmla="*/ 28778 w 78201"/>
                  <a:gd name="connsiteY16" fmla="*/ 62616 h 118479"/>
                  <a:gd name="connsiteX17" fmla="*/ 28778 w 78201"/>
                  <a:gd name="connsiteY17" fmla="*/ 107292 h 118479"/>
                  <a:gd name="connsiteX18" fmla="*/ 65339 w 78201"/>
                  <a:gd name="connsiteY18" fmla="*/ 107292 h 118479"/>
                  <a:gd name="connsiteX19" fmla="*/ 65339 w 78201"/>
                  <a:gd name="connsiteY19" fmla="*/ 87824 h 118479"/>
                  <a:gd name="connsiteX20" fmla="*/ 78201 w 78201"/>
                  <a:gd name="connsiteY20" fmla="*/ 87824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201" h="118479">
                    <a:moveTo>
                      <a:pt x="78201" y="87843"/>
                    </a:moveTo>
                    <a:lnTo>
                      <a:pt x="78201" y="118479"/>
                    </a:lnTo>
                    <a:lnTo>
                      <a:pt x="0" y="118479"/>
                    </a:lnTo>
                    <a:lnTo>
                      <a:pt x="0" y="107310"/>
                    </a:lnTo>
                    <a:lnTo>
                      <a:pt x="14555" y="107310"/>
                    </a:lnTo>
                    <a:lnTo>
                      <a:pt x="14555" y="11169"/>
                    </a:lnTo>
                    <a:lnTo>
                      <a:pt x="0" y="11169"/>
                    </a:lnTo>
                    <a:lnTo>
                      <a:pt x="0" y="0"/>
                    </a:lnTo>
                    <a:lnTo>
                      <a:pt x="77851" y="0"/>
                    </a:lnTo>
                    <a:lnTo>
                      <a:pt x="77851" y="28263"/>
                    </a:lnTo>
                    <a:lnTo>
                      <a:pt x="64990" y="28263"/>
                    </a:lnTo>
                    <a:lnTo>
                      <a:pt x="64990" y="11169"/>
                    </a:lnTo>
                    <a:lnTo>
                      <a:pt x="28778" y="11169"/>
                    </a:lnTo>
                    <a:lnTo>
                      <a:pt x="28778" y="50766"/>
                    </a:lnTo>
                    <a:lnTo>
                      <a:pt x="64824" y="50766"/>
                    </a:lnTo>
                    <a:lnTo>
                      <a:pt x="64824" y="62616"/>
                    </a:lnTo>
                    <a:lnTo>
                      <a:pt x="28778" y="62616"/>
                    </a:lnTo>
                    <a:lnTo>
                      <a:pt x="28778" y="107292"/>
                    </a:lnTo>
                    <a:lnTo>
                      <a:pt x="65339" y="107292"/>
                    </a:lnTo>
                    <a:lnTo>
                      <a:pt x="65339" y="87824"/>
                    </a:lnTo>
                    <a:lnTo>
                      <a:pt x="78201" y="87824"/>
                    </a:lnTo>
                    <a:close/>
                  </a:path>
                </a:pathLst>
              </a:custGeom>
              <a:grpFill/>
              <a:ln w="18384" cap="flat">
                <a:solidFill>
                  <a:schemeClr val="accent1"/>
                </a:solidFill>
                <a:prstDash val="solid"/>
                <a:miter/>
              </a:ln>
            </p:spPr>
            <p:txBody>
              <a:bodyPr rtlCol="0" anchor="ctr"/>
              <a:lstStyle/>
              <a:p>
                <a:endParaRPr lang="en-US"/>
              </a:p>
            </p:txBody>
          </p:sp>
          <p:sp>
            <p:nvSpPr>
              <p:cNvPr id="117" name="Freeform: Shape 251">
                <a:extLst>
                  <a:ext uri="{FF2B5EF4-FFF2-40B4-BE49-F238E27FC236}">
                    <a16:creationId xmlns:a16="http://schemas.microsoft.com/office/drawing/2014/main" id="{5977D8B6-5556-40D7-9D36-9317DB752C8F}"/>
                  </a:ext>
                </a:extLst>
              </p:cNvPr>
              <p:cNvSpPr/>
              <p:nvPr/>
            </p:nvSpPr>
            <p:spPr>
              <a:xfrm>
                <a:off x="6094950" y="4628039"/>
                <a:ext cx="98331" cy="118479"/>
              </a:xfrm>
              <a:custGeom>
                <a:avLst/>
                <a:gdLst>
                  <a:gd name="connsiteX0" fmla="*/ 98331 w 98331"/>
                  <a:gd name="connsiteY0" fmla="*/ 107310 h 118479"/>
                  <a:gd name="connsiteX1" fmla="*/ 98331 w 98331"/>
                  <a:gd name="connsiteY1" fmla="*/ 118479 h 118479"/>
                  <a:gd name="connsiteX2" fmla="*/ 73288 w 98331"/>
                  <a:gd name="connsiteY2" fmla="*/ 118479 h 118479"/>
                  <a:gd name="connsiteX3" fmla="*/ 44860 w 98331"/>
                  <a:gd name="connsiteY3" fmla="*/ 68044 h 118479"/>
                  <a:gd name="connsiteX4" fmla="*/ 28778 w 98331"/>
                  <a:gd name="connsiteY4" fmla="*/ 68044 h 118479"/>
                  <a:gd name="connsiteX5" fmla="*/ 28778 w 98331"/>
                  <a:gd name="connsiteY5" fmla="*/ 107310 h 118479"/>
                  <a:gd name="connsiteX6" fmla="*/ 42321 w 98331"/>
                  <a:gd name="connsiteY6" fmla="*/ 107310 h 118479"/>
                  <a:gd name="connsiteX7" fmla="*/ 42321 w 98331"/>
                  <a:gd name="connsiteY7" fmla="*/ 118479 h 118479"/>
                  <a:gd name="connsiteX8" fmla="*/ 0 w 98331"/>
                  <a:gd name="connsiteY8" fmla="*/ 118479 h 118479"/>
                  <a:gd name="connsiteX9" fmla="*/ 0 w 98331"/>
                  <a:gd name="connsiteY9" fmla="*/ 107310 h 118479"/>
                  <a:gd name="connsiteX10" fmla="*/ 14555 w 98331"/>
                  <a:gd name="connsiteY10" fmla="*/ 107310 h 118479"/>
                  <a:gd name="connsiteX11" fmla="*/ 14555 w 98331"/>
                  <a:gd name="connsiteY11" fmla="*/ 11169 h 118479"/>
                  <a:gd name="connsiteX12" fmla="*/ 0 w 98331"/>
                  <a:gd name="connsiteY12" fmla="*/ 11169 h 118479"/>
                  <a:gd name="connsiteX13" fmla="*/ 0 w 98331"/>
                  <a:gd name="connsiteY13" fmla="*/ 0 h 118479"/>
                  <a:gd name="connsiteX14" fmla="*/ 47215 w 98331"/>
                  <a:gd name="connsiteY14" fmla="*/ 0 h 118479"/>
                  <a:gd name="connsiteX15" fmla="*/ 82764 w 98331"/>
                  <a:gd name="connsiteY15" fmla="*/ 32329 h 118479"/>
                  <a:gd name="connsiteX16" fmla="*/ 58568 w 98331"/>
                  <a:gd name="connsiteY16" fmla="*/ 64990 h 118479"/>
                  <a:gd name="connsiteX17" fmla="*/ 83280 w 98331"/>
                  <a:gd name="connsiteY17" fmla="*/ 107310 h 118479"/>
                  <a:gd name="connsiteX18" fmla="*/ 98331 w 98331"/>
                  <a:gd name="connsiteY18" fmla="*/ 107310 h 118479"/>
                  <a:gd name="connsiteX19" fmla="*/ 67860 w 98331"/>
                  <a:gd name="connsiteY19" fmla="*/ 32513 h 118479"/>
                  <a:gd name="connsiteX20" fmla="*/ 45853 w 98331"/>
                  <a:gd name="connsiteY20" fmla="*/ 10856 h 118479"/>
                  <a:gd name="connsiteX21" fmla="*/ 28760 w 98331"/>
                  <a:gd name="connsiteY21" fmla="*/ 10856 h 118479"/>
                  <a:gd name="connsiteX22" fmla="*/ 28760 w 98331"/>
                  <a:gd name="connsiteY22" fmla="*/ 57225 h 118479"/>
                  <a:gd name="connsiteX23" fmla="*/ 43829 w 98331"/>
                  <a:gd name="connsiteY23" fmla="*/ 57225 h 118479"/>
                  <a:gd name="connsiteX24" fmla="*/ 67860 w 98331"/>
                  <a:gd name="connsiteY24" fmla="*/ 32513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8331" h="118479">
                    <a:moveTo>
                      <a:pt x="98331" y="107310"/>
                    </a:moveTo>
                    <a:lnTo>
                      <a:pt x="98331" y="118479"/>
                    </a:lnTo>
                    <a:lnTo>
                      <a:pt x="73288" y="118479"/>
                    </a:lnTo>
                    <a:lnTo>
                      <a:pt x="44860" y="68044"/>
                    </a:lnTo>
                    <a:lnTo>
                      <a:pt x="28778" y="68044"/>
                    </a:lnTo>
                    <a:lnTo>
                      <a:pt x="28778" y="107310"/>
                    </a:lnTo>
                    <a:lnTo>
                      <a:pt x="42321" y="107310"/>
                    </a:lnTo>
                    <a:lnTo>
                      <a:pt x="42321" y="118479"/>
                    </a:lnTo>
                    <a:lnTo>
                      <a:pt x="0" y="118479"/>
                    </a:lnTo>
                    <a:lnTo>
                      <a:pt x="0" y="107310"/>
                    </a:lnTo>
                    <a:lnTo>
                      <a:pt x="14555" y="107310"/>
                    </a:lnTo>
                    <a:lnTo>
                      <a:pt x="14555" y="11169"/>
                    </a:lnTo>
                    <a:lnTo>
                      <a:pt x="0" y="11169"/>
                    </a:lnTo>
                    <a:lnTo>
                      <a:pt x="0" y="0"/>
                    </a:lnTo>
                    <a:lnTo>
                      <a:pt x="47215" y="0"/>
                    </a:lnTo>
                    <a:cubicBezTo>
                      <a:pt x="66848" y="0"/>
                      <a:pt x="82764" y="14058"/>
                      <a:pt x="82764" y="32329"/>
                    </a:cubicBezTo>
                    <a:cubicBezTo>
                      <a:pt x="82764" y="47049"/>
                      <a:pt x="72773" y="59580"/>
                      <a:pt x="58568" y="64990"/>
                    </a:cubicBezTo>
                    <a:lnTo>
                      <a:pt x="83280" y="107310"/>
                    </a:lnTo>
                    <a:lnTo>
                      <a:pt x="98331" y="107310"/>
                    </a:lnTo>
                    <a:close/>
                    <a:moveTo>
                      <a:pt x="67860" y="32513"/>
                    </a:moveTo>
                    <a:cubicBezTo>
                      <a:pt x="67860" y="19320"/>
                      <a:pt x="58550" y="10856"/>
                      <a:pt x="45853" y="10856"/>
                    </a:cubicBezTo>
                    <a:lnTo>
                      <a:pt x="28760" y="10856"/>
                    </a:lnTo>
                    <a:lnTo>
                      <a:pt x="28760" y="57225"/>
                    </a:lnTo>
                    <a:lnTo>
                      <a:pt x="43829" y="57225"/>
                    </a:lnTo>
                    <a:cubicBezTo>
                      <a:pt x="58053" y="57206"/>
                      <a:pt x="67860" y="47730"/>
                      <a:pt x="67860" y="32513"/>
                    </a:cubicBezTo>
                    <a:close/>
                  </a:path>
                </a:pathLst>
              </a:custGeom>
              <a:grpFill/>
              <a:ln w="18384" cap="flat">
                <a:solidFill>
                  <a:schemeClr val="accent1"/>
                </a:solidFill>
                <a:prstDash val="solid"/>
                <a:miter/>
              </a:ln>
            </p:spPr>
            <p:txBody>
              <a:bodyPr rtlCol="0" anchor="ctr"/>
              <a:lstStyle/>
              <a:p>
                <a:endParaRPr lang="en-US"/>
              </a:p>
            </p:txBody>
          </p:sp>
        </p:grpSp>
        <p:grpSp>
          <p:nvGrpSpPr>
            <p:cNvPr id="106" name="Graphic 228">
              <a:extLst>
                <a:ext uri="{FF2B5EF4-FFF2-40B4-BE49-F238E27FC236}">
                  <a16:creationId xmlns:a16="http://schemas.microsoft.com/office/drawing/2014/main" id="{E3CF8ADB-9843-4178-B42D-F110A627B89F}"/>
                </a:ext>
              </a:extLst>
            </p:cNvPr>
            <p:cNvGrpSpPr/>
            <p:nvPr/>
          </p:nvGrpSpPr>
          <p:grpSpPr>
            <a:xfrm>
              <a:off x="5530357" y="3716362"/>
              <a:ext cx="593959" cy="737923"/>
              <a:chOff x="5530357" y="3716362"/>
              <a:chExt cx="593959" cy="737923"/>
            </a:xfrm>
            <a:grpFill/>
          </p:grpSpPr>
          <p:sp>
            <p:nvSpPr>
              <p:cNvPr id="108" name="Freeform: Shape 253">
                <a:extLst>
                  <a:ext uri="{FF2B5EF4-FFF2-40B4-BE49-F238E27FC236}">
                    <a16:creationId xmlns:a16="http://schemas.microsoft.com/office/drawing/2014/main" id="{5C73B5B3-643F-4280-BAF1-9312DCCE99CC}"/>
                  </a:ext>
                </a:extLst>
              </p:cNvPr>
              <p:cNvSpPr/>
              <p:nvPr/>
            </p:nvSpPr>
            <p:spPr>
              <a:xfrm>
                <a:off x="5530357" y="3935233"/>
                <a:ext cx="265165" cy="519052"/>
              </a:xfrm>
              <a:custGeom>
                <a:avLst/>
                <a:gdLst>
                  <a:gd name="connsiteX0" fmla="*/ 178869 w 265165"/>
                  <a:gd name="connsiteY0" fmla="*/ 519053 h 519052"/>
                  <a:gd name="connsiteX1" fmla="*/ 80759 w 265165"/>
                  <a:gd name="connsiteY1" fmla="*/ 519053 h 519052"/>
                  <a:gd name="connsiteX2" fmla="*/ 59838 w 265165"/>
                  <a:gd name="connsiteY2" fmla="*/ 265166 h 519052"/>
                  <a:gd name="connsiteX3" fmla="*/ 0 w 265165"/>
                  <a:gd name="connsiteY3" fmla="*/ 265166 h 519052"/>
                  <a:gd name="connsiteX4" fmla="*/ 0 w 265165"/>
                  <a:gd name="connsiteY4" fmla="*/ 0 h 519052"/>
                  <a:gd name="connsiteX5" fmla="*/ 265166 w 265165"/>
                  <a:gd name="connsiteY5" fmla="*/ 0 h 519052"/>
                  <a:gd name="connsiteX6" fmla="*/ 265166 w 265165"/>
                  <a:gd name="connsiteY6" fmla="*/ 265166 h 519052"/>
                  <a:gd name="connsiteX7" fmla="*/ 199808 w 265165"/>
                  <a:gd name="connsiteY7" fmla="*/ 265166 h 519052"/>
                  <a:gd name="connsiteX8" fmla="*/ 178869 w 265165"/>
                  <a:gd name="connsiteY8" fmla="*/ 519053 h 519052"/>
                  <a:gd name="connsiteX9" fmla="*/ 91136 w 265165"/>
                  <a:gd name="connsiteY9" fmla="*/ 507755 h 519052"/>
                  <a:gd name="connsiteX10" fmla="*/ 168472 w 265165"/>
                  <a:gd name="connsiteY10" fmla="*/ 507755 h 519052"/>
                  <a:gd name="connsiteX11" fmla="*/ 189394 w 265165"/>
                  <a:gd name="connsiteY11" fmla="*/ 253868 h 519052"/>
                  <a:gd name="connsiteX12" fmla="*/ 253868 w 265165"/>
                  <a:gd name="connsiteY12" fmla="*/ 253868 h 519052"/>
                  <a:gd name="connsiteX13" fmla="*/ 253868 w 265165"/>
                  <a:gd name="connsiteY13" fmla="*/ 11279 h 519052"/>
                  <a:gd name="connsiteX14" fmla="*/ 11279 w 265165"/>
                  <a:gd name="connsiteY14" fmla="*/ 11279 h 519052"/>
                  <a:gd name="connsiteX15" fmla="*/ 11279 w 265165"/>
                  <a:gd name="connsiteY15" fmla="*/ 253868 h 519052"/>
                  <a:gd name="connsiteX16" fmla="*/ 70215 w 265165"/>
                  <a:gd name="connsiteY16" fmla="*/ 253868 h 519052"/>
                  <a:gd name="connsiteX17" fmla="*/ 91136 w 265165"/>
                  <a:gd name="connsiteY17" fmla="*/ 507755 h 519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5165" h="519052">
                    <a:moveTo>
                      <a:pt x="178869" y="519053"/>
                    </a:moveTo>
                    <a:lnTo>
                      <a:pt x="80759" y="519053"/>
                    </a:lnTo>
                    <a:lnTo>
                      <a:pt x="59838" y="265166"/>
                    </a:lnTo>
                    <a:lnTo>
                      <a:pt x="0" y="265166"/>
                    </a:lnTo>
                    <a:lnTo>
                      <a:pt x="0" y="0"/>
                    </a:lnTo>
                    <a:lnTo>
                      <a:pt x="265166" y="0"/>
                    </a:lnTo>
                    <a:lnTo>
                      <a:pt x="265166" y="265166"/>
                    </a:lnTo>
                    <a:lnTo>
                      <a:pt x="199808" y="265166"/>
                    </a:lnTo>
                    <a:lnTo>
                      <a:pt x="178869" y="519053"/>
                    </a:lnTo>
                    <a:close/>
                    <a:moveTo>
                      <a:pt x="91136" y="507755"/>
                    </a:moveTo>
                    <a:lnTo>
                      <a:pt x="168472" y="507755"/>
                    </a:lnTo>
                    <a:lnTo>
                      <a:pt x="189394" y="253868"/>
                    </a:lnTo>
                    <a:lnTo>
                      <a:pt x="253868" y="253868"/>
                    </a:lnTo>
                    <a:lnTo>
                      <a:pt x="253868" y="11279"/>
                    </a:lnTo>
                    <a:lnTo>
                      <a:pt x="11279" y="11279"/>
                    </a:lnTo>
                    <a:lnTo>
                      <a:pt x="11279" y="253868"/>
                    </a:lnTo>
                    <a:lnTo>
                      <a:pt x="70215" y="253868"/>
                    </a:lnTo>
                    <a:lnTo>
                      <a:pt x="91136" y="507755"/>
                    </a:lnTo>
                    <a:close/>
                  </a:path>
                </a:pathLst>
              </a:custGeom>
              <a:grpFill/>
              <a:ln w="18384" cap="flat">
                <a:solidFill>
                  <a:schemeClr val="accent1"/>
                </a:solidFill>
                <a:prstDash val="solid"/>
                <a:miter/>
              </a:ln>
            </p:spPr>
            <p:txBody>
              <a:bodyPr rtlCol="0" anchor="ctr"/>
              <a:lstStyle/>
              <a:p>
                <a:endParaRPr lang="en-US"/>
              </a:p>
            </p:txBody>
          </p:sp>
          <p:sp>
            <p:nvSpPr>
              <p:cNvPr id="109" name="Freeform: Shape 254">
                <a:extLst>
                  <a:ext uri="{FF2B5EF4-FFF2-40B4-BE49-F238E27FC236}">
                    <a16:creationId xmlns:a16="http://schemas.microsoft.com/office/drawing/2014/main" id="{DA77C39B-63F9-4997-879E-AEAF859C2858}"/>
                  </a:ext>
                </a:extLst>
              </p:cNvPr>
              <p:cNvSpPr/>
              <p:nvPr/>
            </p:nvSpPr>
            <p:spPr>
              <a:xfrm>
                <a:off x="5891076" y="3935233"/>
                <a:ext cx="233241" cy="519052"/>
              </a:xfrm>
              <a:custGeom>
                <a:avLst/>
                <a:gdLst>
                  <a:gd name="connsiteX0" fmla="*/ 165676 w 233241"/>
                  <a:gd name="connsiteY0" fmla="*/ 519053 h 519052"/>
                  <a:gd name="connsiteX1" fmla="*/ 67584 w 233241"/>
                  <a:gd name="connsiteY1" fmla="*/ 519053 h 519052"/>
                  <a:gd name="connsiteX2" fmla="*/ 56893 w 233241"/>
                  <a:gd name="connsiteY2" fmla="*/ 394924 h 519052"/>
                  <a:gd name="connsiteX3" fmla="*/ 0 w 233241"/>
                  <a:gd name="connsiteY3" fmla="*/ 394924 h 519052"/>
                  <a:gd name="connsiteX4" fmla="*/ 33176 w 233241"/>
                  <a:gd name="connsiteY4" fmla="*/ 0 h 519052"/>
                  <a:gd name="connsiteX5" fmla="*/ 200084 w 233241"/>
                  <a:gd name="connsiteY5" fmla="*/ 0 h 519052"/>
                  <a:gd name="connsiteX6" fmla="*/ 200507 w 233241"/>
                  <a:gd name="connsiteY6" fmla="*/ 5170 h 519052"/>
                  <a:gd name="connsiteX7" fmla="*/ 233241 w 233241"/>
                  <a:gd name="connsiteY7" fmla="*/ 394924 h 519052"/>
                  <a:gd name="connsiteX8" fmla="*/ 176348 w 233241"/>
                  <a:gd name="connsiteY8" fmla="*/ 394924 h 519052"/>
                  <a:gd name="connsiteX9" fmla="*/ 165676 w 233241"/>
                  <a:gd name="connsiteY9" fmla="*/ 519053 h 519052"/>
                  <a:gd name="connsiteX10" fmla="*/ 77943 w 233241"/>
                  <a:gd name="connsiteY10" fmla="*/ 507755 h 519052"/>
                  <a:gd name="connsiteX11" fmla="*/ 155316 w 233241"/>
                  <a:gd name="connsiteY11" fmla="*/ 507755 h 519052"/>
                  <a:gd name="connsiteX12" fmla="*/ 166007 w 233241"/>
                  <a:gd name="connsiteY12" fmla="*/ 383627 h 519052"/>
                  <a:gd name="connsiteX13" fmla="*/ 220987 w 233241"/>
                  <a:gd name="connsiteY13" fmla="*/ 383627 h 519052"/>
                  <a:gd name="connsiteX14" fmla="*/ 189706 w 233241"/>
                  <a:gd name="connsiteY14" fmla="*/ 11261 h 519052"/>
                  <a:gd name="connsiteX15" fmla="*/ 43553 w 233241"/>
                  <a:gd name="connsiteY15" fmla="*/ 11261 h 519052"/>
                  <a:gd name="connsiteX16" fmla="*/ 12273 w 233241"/>
                  <a:gd name="connsiteY16" fmla="*/ 383627 h 519052"/>
                  <a:gd name="connsiteX17" fmla="*/ 67253 w 233241"/>
                  <a:gd name="connsiteY17" fmla="*/ 383627 h 519052"/>
                  <a:gd name="connsiteX18" fmla="*/ 77943 w 233241"/>
                  <a:gd name="connsiteY18" fmla="*/ 507755 h 519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241" h="519052">
                    <a:moveTo>
                      <a:pt x="165676" y="519053"/>
                    </a:moveTo>
                    <a:lnTo>
                      <a:pt x="67584" y="519053"/>
                    </a:lnTo>
                    <a:lnTo>
                      <a:pt x="56893" y="394924"/>
                    </a:lnTo>
                    <a:lnTo>
                      <a:pt x="0" y="394924"/>
                    </a:lnTo>
                    <a:lnTo>
                      <a:pt x="33176" y="0"/>
                    </a:lnTo>
                    <a:lnTo>
                      <a:pt x="200084" y="0"/>
                    </a:lnTo>
                    <a:lnTo>
                      <a:pt x="200507" y="5170"/>
                    </a:lnTo>
                    <a:lnTo>
                      <a:pt x="233241" y="394924"/>
                    </a:lnTo>
                    <a:lnTo>
                      <a:pt x="176348" y="394924"/>
                    </a:lnTo>
                    <a:lnTo>
                      <a:pt x="165676" y="519053"/>
                    </a:lnTo>
                    <a:close/>
                    <a:moveTo>
                      <a:pt x="77943" y="507755"/>
                    </a:moveTo>
                    <a:lnTo>
                      <a:pt x="155316" y="507755"/>
                    </a:lnTo>
                    <a:lnTo>
                      <a:pt x="166007" y="383627"/>
                    </a:lnTo>
                    <a:lnTo>
                      <a:pt x="220987" y="383627"/>
                    </a:lnTo>
                    <a:lnTo>
                      <a:pt x="189706" y="11261"/>
                    </a:lnTo>
                    <a:lnTo>
                      <a:pt x="43553" y="11261"/>
                    </a:lnTo>
                    <a:lnTo>
                      <a:pt x="12273" y="383627"/>
                    </a:lnTo>
                    <a:lnTo>
                      <a:pt x="67253" y="383627"/>
                    </a:lnTo>
                    <a:lnTo>
                      <a:pt x="77943" y="507755"/>
                    </a:lnTo>
                    <a:close/>
                  </a:path>
                </a:pathLst>
              </a:custGeom>
              <a:grpFill/>
              <a:ln w="18384" cap="flat">
                <a:solidFill>
                  <a:schemeClr val="accent1"/>
                </a:solidFill>
                <a:prstDash val="solid"/>
                <a:miter/>
              </a:ln>
            </p:spPr>
            <p:txBody>
              <a:bodyPr rtlCol="0" anchor="ctr"/>
              <a:lstStyle/>
              <a:p>
                <a:endParaRPr lang="en-US"/>
              </a:p>
            </p:txBody>
          </p:sp>
          <p:sp>
            <p:nvSpPr>
              <p:cNvPr id="110" name="Freeform: Shape 255">
                <a:extLst>
                  <a:ext uri="{FF2B5EF4-FFF2-40B4-BE49-F238E27FC236}">
                    <a16:creationId xmlns:a16="http://schemas.microsoft.com/office/drawing/2014/main" id="{901B0F70-08AF-4699-8CF1-0003B66B60F6}"/>
                  </a:ext>
                </a:extLst>
              </p:cNvPr>
              <p:cNvSpPr/>
              <p:nvPr/>
            </p:nvSpPr>
            <p:spPr>
              <a:xfrm>
                <a:off x="5576560" y="3716362"/>
                <a:ext cx="169521" cy="169539"/>
              </a:xfrm>
              <a:custGeom>
                <a:avLst/>
                <a:gdLst>
                  <a:gd name="connsiteX0" fmla="*/ 84770 w 169521"/>
                  <a:gd name="connsiteY0" fmla="*/ 169540 h 169539"/>
                  <a:gd name="connsiteX1" fmla="*/ 0 w 169521"/>
                  <a:gd name="connsiteY1" fmla="*/ 84770 h 169539"/>
                  <a:gd name="connsiteX2" fmla="*/ 84770 w 169521"/>
                  <a:gd name="connsiteY2" fmla="*/ 0 h 169539"/>
                  <a:gd name="connsiteX3" fmla="*/ 169521 w 169521"/>
                  <a:gd name="connsiteY3" fmla="*/ 84770 h 169539"/>
                  <a:gd name="connsiteX4" fmla="*/ 84770 w 169521"/>
                  <a:gd name="connsiteY4" fmla="*/ 169540 h 169539"/>
                  <a:gd name="connsiteX5" fmla="*/ 84770 w 169521"/>
                  <a:gd name="connsiteY5" fmla="*/ 11298 h 169539"/>
                  <a:gd name="connsiteX6" fmla="*/ 11298 w 169521"/>
                  <a:gd name="connsiteY6" fmla="*/ 84770 h 169539"/>
                  <a:gd name="connsiteX7" fmla="*/ 84770 w 169521"/>
                  <a:gd name="connsiteY7" fmla="*/ 158242 h 169539"/>
                  <a:gd name="connsiteX8" fmla="*/ 158242 w 169521"/>
                  <a:gd name="connsiteY8" fmla="*/ 84770 h 169539"/>
                  <a:gd name="connsiteX9" fmla="*/ 84770 w 169521"/>
                  <a:gd name="connsiteY9" fmla="*/ 11298 h 169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521" h="169539">
                    <a:moveTo>
                      <a:pt x="84770" y="169540"/>
                    </a:moveTo>
                    <a:cubicBezTo>
                      <a:pt x="38033" y="169540"/>
                      <a:pt x="0" y="131525"/>
                      <a:pt x="0" y="84770"/>
                    </a:cubicBezTo>
                    <a:cubicBezTo>
                      <a:pt x="0" y="38015"/>
                      <a:pt x="38033" y="0"/>
                      <a:pt x="84770" y="0"/>
                    </a:cubicBezTo>
                    <a:cubicBezTo>
                      <a:pt x="131507" y="0"/>
                      <a:pt x="169521" y="38015"/>
                      <a:pt x="169521" y="84770"/>
                    </a:cubicBezTo>
                    <a:cubicBezTo>
                      <a:pt x="169521" y="131525"/>
                      <a:pt x="131507" y="169540"/>
                      <a:pt x="84770" y="169540"/>
                    </a:cubicBezTo>
                    <a:close/>
                    <a:moveTo>
                      <a:pt x="84770" y="11298"/>
                    </a:moveTo>
                    <a:cubicBezTo>
                      <a:pt x="44253" y="11298"/>
                      <a:pt x="11298" y="44253"/>
                      <a:pt x="11298" y="84770"/>
                    </a:cubicBezTo>
                    <a:cubicBezTo>
                      <a:pt x="11298" y="125287"/>
                      <a:pt x="44253" y="158242"/>
                      <a:pt x="84770" y="158242"/>
                    </a:cubicBezTo>
                    <a:cubicBezTo>
                      <a:pt x="125287" y="158242"/>
                      <a:pt x="158242" y="125287"/>
                      <a:pt x="158242" y="84770"/>
                    </a:cubicBezTo>
                    <a:cubicBezTo>
                      <a:pt x="158242" y="44253"/>
                      <a:pt x="125287" y="11298"/>
                      <a:pt x="84770" y="11298"/>
                    </a:cubicBezTo>
                    <a:close/>
                  </a:path>
                </a:pathLst>
              </a:custGeom>
              <a:grpFill/>
              <a:ln w="18384" cap="flat">
                <a:solidFill>
                  <a:schemeClr val="accent1"/>
                </a:solidFill>
                <a:prstDash val="solid"/>
                <a:miter/>
              </a:ln>
            </p:spPr>
            <p:txBody>
              <a:bodyPr rtlCol="0" anchor="ctr"/>
              <a:lstStyle/>
              <a:p>
                <a:endParaRPr lang="en-US"/>
              </a:p>
            </p:txBody>
          </p:sp>
          <p:sp>
            <p:nvSpPr>
              <p:cNvPr id="111" name="Freeform: Shape 256">
                <a:extLst>
                  <a:ext uri="{FF2B5EF4-FFF2-40B4-BE49-F238E27FC236}">
                    <a16:creationId xmlns:a16="http://schemas.microsoft.com/office/drawing/2014/main" id="{ADAE0754-AA79-4D81-82BF-927835AC8A1F}"/>
                  </a:ext>
                </a:extLst>
              </p:cNvPr>
              <p:cNvSpPr/>
              <p:nvPr/>
            </p:nvSpPr>
            <p:spPr>
              <a:xfrm>
                <a:off x="5922945" y="3716362"/>
                <a:ext cx="169539" cy="169539"/>
              </a:xfrm>
              <a:custGeom>
                <a:avLst/>
                <a:gdLst>
                  <a:gd name="connsiteX0" fmla="*/ 84770 w 169539"/>
                  <a:gd name="connsiteY0" fmla="*/ 169540 h 169539"/>
                  <a:gd name="connsiteX1" fmla="*/ 0 w 169539"/>
                  <a:gd name="connsiteY1" fmla="*/ 84770 h 169539"/>
                  <a:gd name="connsiteX2" fmla="*/ 84770 w 169539"/>
                  <a:gd name="connsiteY2" fmla="*/ 0 h 169539"/>
                  <a:gd name="connsiteX3" fmla="*/ 169540 w 169539"/>
                  <a:gd name="connsiteY3" fmla="*/ 84770 h 169539"/>
                  <a:gd name="connsiteX4" fmla="*/ 84770 w 169539"/>
                  <a:gd name="connsiteY4" fmla="*/ 169540 h 169539"/>
                  <a:gd name="connsiteX5" fmla="*/ 84770 w 169539"/>
                  <a:gd name="connsiteY5" fmla="*/ 11298 h 169539"/>
                  <a:gd name="connsiteX6" fmla="*/ 11298 w 169539"/>
                  <a:gd name="connsiteY6" fmla="*/ 84770 h 169539"/>
                  <a:gd name="connsiteX7" fmla="*/ 84770 w 169539"/>
                  <a:gd name="connsiteY7" fmla="*/ 158242 h 169539"/>
                  <a:gd name="connsiteX8" fmla="*/ 158242 w 169539"/>
                  <a:gd name="connsiteY8" fmla="*/ 84770 h 169539"/>
                  <a:gd name="connsiteX9" fmla="*/ 84770 w 169539"/>
                  <a:gd name="connsiteY9" fmla="*/ 11298 h 169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539" h="169539">
                    <a:moveTo>
                      <a:pt x="84770" y="169540"/>
                    </a:moveTo>
                    <a:cubicBezTo>
                      <a:pt x="38033" y="169540"/>
                      <a:pt x="0" y="131525"/>
                      <a:pt x="0" y="84770"/>
                    </a:cubicBezTo>
                    <a:cubicBezTo>
                      <a:pt x="0" y="38015"/>
                      <a:pt x="38033" y="0"/>
                      <a:pt x="84770" y="0"/>
                    </a:cubicBezTo>
                    <a:cubicBezTo>
                      <a:pt x="131507" y="0"/>
                      <a:pt x="169540" y="38015"/>
                      <a:pt x="169540" y="84770"/>
                    </a:cubicBezTo>
                    <a:cubicBezTo>
                      <a:pt x="169540" y="131525"/>
                      <a:pt x="131507" y="169540"/>
                      <a:pt x="84770" y="169540"/>
                    </a:cubicBezTo>
                    <a:close/>
                    <a:moveTo>
                      <a:pt x="84770" y="11298"/>
                    </a:moveTo>
                    <a:cubicBezTo>
                      <a:pt x="44253" y="11298"/>
                      <a:pt x="11298" y="44253"/>
                      <a:pt x="11298" y="84770"/>
                    </a:cubicBezTo>
                    <a:cubicBezTo>
                      <a:pt x="11298" y="125287"/>
                      <a:pt x="44253" y="158242"/>
                      <a:pt x="84770" y="158242"/>
                    </a:cubicBezTo>
                    <a:cubicBezTo>
                      <a:pt x="125287" y="158242"/>
                      <a:pt x="158242" y="125287"/>
                      <a:pt x="158242" y="84770"/>
                    </a:cubicBezTo>
                    <a:cubicBezTo>
                      <a:pt x="158242" y="44253"/>
                      <a:pt x="125287" y="11298"/>
                      <a:pt x="84770" y="11298"/>
                    </a:cubicBezTo>
                    <a:close/>
                  </a:path>
                </a:pathLst>
              </a:custGeom>
              <a:grpFill/>
              <a:ln w="18384" cap="flat">
                <a:solidFill>
                  <a:schemeClr val="accent1"/>
                </a:solidFill>
                <a:prstDash val="solid"/>
                <a:miter/>
              </a:ln>
            </p:spPr>
            <p:txBody>
              <a:bodyPr rtlCol="0" anchor="ctr"/>
              <a:lstStyle/>
              <a:p>
                <a:endParaRPr lang="en-US"/>
              </a:p>
            </p:txBody>
          </p:sp>
        </p:grpSp>
        <p:sp>
          <p:nvSpPr>
            <p:cNvPr id="107" name="Freeform: Shape 257">
              <a:extLst>
                <a:ext uri="{FF2B5EF4-FFF2-40B4-BE49-F238E27FC236}">
                  <a16:creationId xmlns:a16="http://schemas.microsoft.com/office/drawing/2014/main" id="{2FECAF96-79B2-4CB9-B1DA-E4EDB005310A}"/>
                </a:ext>
              </a:extLst>
            </p:cNvPr>
            <p:cNvSpPr/>
            <p:nvPr/>
          </p:nvSpPr>
          <p:spPr>
            <a:xfrm>
              <a:off x="5468275" y="4442988"/>
              <a:ext cx="722154" cy="11279"/>
            </a:xfrm>
            <a:custGeom>
              <a:avLst/>
              <a:gdLst>
                <a:gd name="connsiteX0" fmla="*/ 0 w 722154"/>
                <a:gd name="connsiteY0" fmla="*/ 0 h 11279"/>
                <a:gd name="connsiteX1" fmla="*/ 722154 w 722154"/>
                <a:gd name="connsiteY1" fmla="*/ 0 h 11279"/>
                <a:gd name="connsiteX2" fmla="*/ 722154 w 722154"/>
                <a:gd name="connsiteY2" fmla="*/ 11279 h 11279"/>
                <a:gd name="connsiteX3" fmla="*/ 0 w 722154"/>
                <a:gd name="connsiteY3" fmla="*/ 11279 h 11279"/>
              </a:gdLst>
              <a:ahLst/>
              <a:cxnLst>
                <a:cxn ang="0">
                  <a:pos x="connsiteX0" y="connsiteY0"/>
                </a:cxn>
                <a:cxn ang="0">
                  <a:pos x="connsiteX1" y="connsiteY1"/>
                </a:cxn>
                <a:cxn ang="0">
                  <a:pos x="connsiteX2" y="connsiteY2"/>
                </a:cxn>
                <a:cxn ang="0">
                  <a:pos x="connsiteX3" y="connsiteY3"/>
                </a:cxn>
              </a:cxnLst>
              <a:rect l="l" t="t" r="r" b="b"/>
              <a:pathLst>
                <a:path w="722154" h="11279">
                  <a:moveTo>
                    <a:pt x="0" y="0"/>
                  </a:moveTo>
                  <a:lnTo>
                    <a:pt x="722154" y="0"/>
                  </a:lnTo>
                  <a:lnTo>
                    <a:pt x="722154" y="11279"/>
                  </a:lnTo>
                  <a:lnTo>
                    <a:pt x="0" y="11279"/>
                  </a:lnTo>
                  <a:close/>
                </a:path>
              </a:pathLst>
            </a:custGeom>
            <a:grpFill/>
            <a:ln w="18384" cap="flat">
              <a:solidFill>
                <a:schemeClr val="accent1"/>
              </a:solidFill>
              <a:prstDash val="solid"/>
              <a:miter/>
            </a:ln>
          </p:spPr>
          <p:txBody>
            <a:bodyPr rtlCol="0" anchor="ctr"/>
            <a:lstStyle/>
            <a:p>
              <a:endParaRPr lang="en-US"/>
            </a:p>
          </p:txBody>
        </p:sp>
      </p:grpSp>
      <p:grpSp>
        <p:nvGrpSpPr>
          <p:cNvPr id="118" name="Graphic 228">
            <a:extLst>
              <a:ext uri="{FF2B5EF4-FFF2-40B4-BE49-F238E27FC236}">
                <a16:creationId xmlns:a16="http://schemas.microsoft.com/office/drawing/2014/main" id="{F539045F-753E-4758-89F8-0FBDC9387C03}"/>
              </a:ext>
            </a:extLst>
          </p:cNvPr>
          <p:cNvGrpSpPr/>
          <p:nvPr/>
        </p:nvGrpSpPr>
        <p:grpSpPr>
          <a:xfrm>
            <a:off x="637804" y="3660989"/>
            <a:ext cx="393672" cy="512794"/>
            <a:chOff x="4165942" y="3715203"/>
            <a:chExt cx="722154" cy="1034038"/>
          </a:xfrm>
          <a:solidFill>
            <a:schemeClr val="accent1"/>
          </a:solidFill>
        </p:grpSpPr>
        <p:grpSp>
          <p:nvGrpSpPr>
            <p:cNvPr id="119" name="Graphic 228">
              <a:extLst>
                <a:ext uri="{FF2B5EF4-FFF2-40B4-BE49-F238E27FC236}">
                  <a16:creationId xmlns:a16="http://schemas.microsoft.com/office/drawing/2014/main" id="{FCAA437B-A786-4116-95A0-15E83B3B9333}"/>
                </a:ext>
              </a:extLst>
            </p:cNvPr>
            <p:cNvGrpSpPr/>
            <p:nvPr/>
          </p:nvGrpSpPr>
          <p:grpSpPr>
            <a:xfrm>
              <a:off x="4281533" y="4625352"/>
              <a:ext cx="492500" cy="123888"/>
              <a:chOff x="4281533" y="4625352"/>
              <a:chExt cx="492500" cy="123888"/>
            </a:xfrm>
            <a:grpFill/>
          </p:grpSpPr>
          <p:sp>
            <p:nvSpPr>
              <p:cNvPr id="125" name="Freeform: Shape 260">
                <a:extLst>
                  <a:ext uri="{FF2B5EF4-FFF2-40B4-BE49-F238E27FC236}">
                    <a16:creationId xmlns:a16="http://schemas.microsoft.com/office/drawing/2014/main" id="{897BCA0D-270C-4190-AC6C-4E5F45CED82B}"/>
                  </a:ext>
                </a:extLst>
              </p:cNvPr>
              <p:cNvSpPr/>
              <p:nvPr/>
            </p:nvSpPr>
            <p:spPr>
              <a:xfrm>
                <a:off x="4281533" y="4628039"/>
                <a:ext cx="79378" cy="118497"/>
              </a:xfrm>
              <a:custGeom>
                <a:avLst/>
                <a:gdLst>
                  <a:gd name="connsiteX0" fmla="*/ 79360 w 79378"/>
                  <a:gd name="connsiteY0" fmla="*/ 28281 h 118497"/>
                  <a:gd name="connsiteX1" fmla="*/ 66498 w 79378"/>
                  <a:gd name="connsiteY1" fmla="*/ 28281 h 118497"/>
                  <a:gd name="connsiteX2" fmla="*/ 66498 w 79378"/>
                  <a:gd name="connsiteY2" fmla="*/ 11187 h 118497"/>
                  <a:gd name="connsiteX3" fmla="*/ 28760 w 79378"/>
                  <a:gd name="connsiteY3" fmla="*/ 11187 h 118497"/>
                  <a:gd name="connsiteX4" fmla="*/ 28760 w 79378"/>
                  <a:gd name="connsiteY4" fmla="*/ 53508 h 118497"/>
                  <a:gd name="connsiteX5" fmla="*/ 65818 w 79378"/>
                  <a:gd name="connsiteY5" fmla="*/ 53508 h 118497"/>
                  <a:gd name="connsiteX6" fmla="*/ 65818 w 79378"/>
                  <a:gd name="connsiteY6" fmla="*/ 65358 h 118497"/>
                  <a:gd name="connsiteX7" fmla="*/ 28760 w 79378"/>
                  <a:gd name="connsiteY7" fmla="*/ 65358 h 118497"/>
                  <a:gd name="connsiteX8" fmla="*/ 28760 w 79378"/>
                  <a:gd name="connsiteY8" fmla="*/ 107329 h 118497"/>
                  <a:gd name="connsiteX9" fmla="*/ 46534 w 79378"/>
                  <a:gd name="connsiteY9" fmla="*/ 107329 h 118497"/>
                  <a:gd name="connsiteX10" fmla="*/ 46534 w 79378"/>
                  <a:gd name="connsiteY10" fmla="*/ 118498 h 118497"/>
                  <a:gd name="connsiteX11" fmla="*/ 0 w 79378"/>
                  <a:gd name="connsiteY11" fmla="*/ 118498 h 118497"/>
                  <a:gd name="connsiteX12" fmla="*/ 0 w 79378"/>
                  <a:gd name="connsiteY12" fmla="*/ 107310 h 118497"/>
                  <a:gd name="connsiteX13" fmla="*/ 14555 w 79378"/>
                  <a:gd name="connsiteY13" fmla="*/ 107310 h 118497"/>
                  <a:gd name="connsiteX14" fmla="*/ 14555 w 79378"/>
                  <a:gd name="connsiteY14" fmla="*/ 11169 h 118497"/>
                  <a:gd name="connsiteX15" fmla="*/ 0 w 79378"/>
                  <a:gd name="connsiteY15" fmla="*/ 11169 h 118497"/>
                  <a:gd name="connsiteX16" fmla="*/ 0 w 79378"/>
                  <a:gd name="connsiteY16" fmla="*/ 0 h 118497"/>
                  <a:gd name="connsiteX17" fmla="*/ 79379 w 79378"/>
                  <a:gd name="connsiteY17" fmla="*/ 0 h 118497"/>
                  <a:gd name="connsiteX18" fmla="*/ 79379 w 79378"/>
                  <a:gd name="connsiteY18" fmla="*/ 28281 h 118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9378" h="118497">
                    <a:moveTo>
                      <a:pt x="79360" y="28281"/>
                    </a:moveTo>
                    <a:lnTo>
                      <a:pt x="66498" y="28281"/>
                    </a:lnTo>
                    <a:lnTo>
                      <a:pt x="66498" y="11187"/>
                    </a:lnTo>
                    <a:lnTo>
                      <a:pt x="28760" y="11187"/>
                    </a:lnTo>
                    <a:lnTo>
                      <a:pt x="28760" y="53508"/>
                    </a:lnTo>
                    <a:lnTo>
                      <a:pt x="65818" y="53508"/>
                    </a:lnTo>
                    <a:lnTo>
                      <a:pt x="65818" y="65358"/>
                    </a:lnTo>
                    <a:lnTo>
                      <a:pt x="28760" y="65358"/>
                    </a:lnTo>
                    <a:lnTo>
                      <a:pt x="28760" y="107329"/>
                    </a:lnTo>
                    <a:lnTo>
                      <a:pt x="46534" y="107329"/>
                    </a:lnTo>
                    <a:lnTo>
                      <a:pt x="46534" y="118498"/>
                    </a:lnTo>
                    <a:lnTo>
                      <a:pt x="0" y="118498"/>
                    </a:lnTo>
                    <a:lnTo>
                      <a:pt x="0" y="107310"/>
                    </a:lnTo>
                    <a:lnTo>
                      <a:pt x="14555" y="107310"/>
                    </a:lnTo>
                    <a:lnTo>
                      <a:pt x="14555" y="11169"/>
                    </a:lnTo>
                    <a:lnTo>
                      <a:pt x="0" y="11169"/>
                    </a:lnTo>
                    <a:lnTo>
                      <a:pt x="0" y="0"/>
                    </a:lnTo>
                    <a:lnTo>
                      <a:pt x="79379" y="0"/>
                    </a:lnTo>
                    <a:lnTo>
                      <a:pt x="79379" y="28281"/>
                    </a:lnTo>
                    <a:close/>
                  </a:path>
                </a:pathLst>
              </a:custGeom>
              <a:grpFill/>
              <a:ln w="18384" cap="flat">
                <a:solidFill>
                  <a:schemeClr val="accent5">
                    <a:lumMod val="50000"/>
                  </a:schemeClr>
                </a:solidFill>
                <a:prstDash val="solid"/>
                <a:miter/>
              </a:ln>
            </p:spPr>
            <p:txBody>
              <a:bodyPr rtlCol="0" anchor="ctr"/>
              <a:lstStyle/>
              <a:p>
                <a:endParaRPr lang="en-US"/>
              </a:p>
            </p:txBody>
          </p:sp>
          <p:sp>
            <p:nvSpPr>
              <p:cNvPr id="126" name="Freeform: Shape 261">
                <a:extLst>
                  <a:ext uri="{FF2B5EF4-FFF2-40B4-BE49-F238E27FC236}">
                    <a16:creationId xmlns:a16="http://schemas.microsoft.com/office/drawing/2014/main" id="{11C84AD4-0E30-4E6A-A182-69A617456B38}"/>
                  </a:ext>
                </a:extLst>
              </p:cNvPr>
              <p:cNvSpPr/>
              <p:nvPr/>
            </p:nvSpPr>
            <p:spPr>
              <a:xfrm>
                <a:off x="4381888" y="4625352"/>
                <a:ext cx="116105" cy="123888"/>
              </a:xfrm>
              <a:custGeom>
                <a:avLst/>
                <a:gdLst>
                  <a:gd name="connsiteX0" fmla="*/ 0 w 116105"/>
                  <a:gd name="connsiteY0" fmla="*/ 60923 h 123888"/>
                  <a:gd name="connsiteX1" fmla="*/ 58053 w 116105"/>
                  <a:gd name="connsiteY1" fmla="*/ 0 h 123888"/>
                  <a:gd name="connsiteX2" fmla="*/ 116105 w 116105"/>
                  <a:gd name="connsiteY2" fmla="*/ 60923 h 123888"/>
                  <a:gd name="connsiteX3" fmla="*/ 58053 w 116105"/>
                  <a:gd name="connsiteY3" fmla="*/ 123889 h 123888"/>
                  <a:gd name="connsiteX4" fmla="*/ 0 w 116105"/>
                  <a:gd name="connsiteY4" fmla="*/ 60923 h 123888"/>
                  <a:gd name="connsiteX5" fmla="*/ 100870 w 116105"/>
                  <a:gd name="connsiteY5" fmla="*/ 60923 h 123888"/>
                  <a:gd name="connsiteX6" fmla="*/ 58053 w 116105"/>
                  <a:gd name="connsiteY6" fmla="*/ 12862 h 123888"/>
                  <a:gd name="connsiteX7" fmla="*/ 15235 w 116105"/>
                  <a:gd name="connsiteY7" fmla="*/ 60923 h 123888"/>
                  <a:gd name="connsiteX8" fmla="*/ 58053 w 116105"/>
                  <a:gd name="connsiteY8" fmla="*/ 111027 h 123888"/>
                  <a:gd name="connsiteX9" fmla="*/ 100870 w 116105"/>
                  <a:gd name="connsiteY9" fmla="*/ 60923 h 12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105" h="123888">
                    <a:moveTo>
                      <a:pt x="0" y="60923"/>
                    </a:moveTo>
                    <a:cubicBezTo>
                      <a:pt x="0" y="26901"/>
                      <a:pt x="23184" y="0"/>
                      <a:pt x="58053" y="0"/>
                    </a:cubicBezTo>
                    <a:cubicBezTo>
                      <a:pt x="92921" y="0"/>
                      <a:pt x="116105" y="26920"/>
                      <a:pt x="116105" y="60923"/>
                    </a:cubicBezTo>
                    <a:cubicBezTo>
                      <a:pt x="116105" y="95957"/>
                      <a:pt x="93602" y="123889"/>
                      <a:pt x="58053" y="123889"/>
                    </a:cubicBezTo>
                    <a:cubicBezTo>
                      <a:pt x="22503" y="123870"/>
                      <a:pt x="0" y="95957"/>
                      <a:pt x="0" y="60923"/>
                    </a:cubicBezTo>
                    <a:close/>
                    <a:moveTo>
                      <a:pt x="100870" y="60923"/>
                    </a:moveTo>
                    <a:cubicBezTo>
                      <a:pt x="100870" y="32826"/>
                      <a:pt x="84292" y="12862"/>
                      <a:pt x="58053" y="12862"/>
                    </a:cubicBezTo>
                    <a:cubicBezTo>
                      <a:pt x="31814" y="12862"/>
                      <a:pt x="15235" y="32826"/>
                      <a:pt x="15235" y="60923"/>
                    </a:cubicBezTo>
                    <a:cubicBezTo>
                      <a:pt x="15235" y="89701"/>
                      <a:pt x="31814" y="111027"/>
                      <a:pt x="58053" y="111027"/>
                    </a:cubicBezTo>
                    <a:cubicBezTo>
                      <a:pt x="84273" y="111009"/>
                      <a:pt x="100870" y="89683"/>
                      <a:pt x="100870" y="60923"/>
                    </a:cubicBezTo>
                    <a:close/>
                  </a:path>
                </a:pathLst>
              </a:custGeom>
              <a:grpFill/>
              <a:ln w="18384" cap="flat">
                <a:solidFill>
                  <a:schemeClr val="accent5">
                    <a:lumMod val="50000"/>
                  </a:schemeClr>
                </a:solidFill>
                <a:prstDash val="solid"/>
                <a:miter/>
              </a:ln>
            </p:spPr>
            <p:txBody>
              <a:bodyPr rtlCol="0" anchor="ctr"/>
              <a:lstStyle/>
              <a:p>
                <a:endParaRPr lang="en-US"/>
              </a:p>
            </p:txBody>
          </p:sp>
          <p:sp>
            <p:nvSpPr>
              <p:cNvPr id="127" name="Freeform: Shape 262">
                <a:extLst>
                  <a:ext uri="{FF2B5EF4-FFF2-40B4-BE49-F238E27FC236}">
                    <a16:creationId xmlns:a16="http://schemas.microsoft.com/office/drawing/2014/main" id="{E103CFD1-ACA2-40E7-B2B9-31ADFBC483D8}"/>
                  </a:ext>
                </a:extLst>
              </p:cNvPr>
              <p:cNvSpPr/>
              <p:nvPr/>
            </p:nvSpPr>
            <p:spPr>
              <a:xfrm>
                <a:off x="4526771" y="4625352"/>
                <a:ext cx="116105" cy="123888"/>
              </a:xfrm>
              <a:custGeom>
                <a:avLst/>
                <a:gdLst>
                  <a:gd name="connsiteX0" fmla="*/ 0 w 116105"/>
                  <a:gd name="connsiteY0" fmla="*/ 60923 h 123888"/>
                  <a:gd name="connsiteX1" fmla="*/ 58053 w 116105"/>
                  <a:gd name="connsiteY1" fmla="*/ 0 h 123888"/>
                  <a:gd name="connsiteX2" fmla="*/ 116105 w 116105"/>
                  <a:gd name="connsiteY2" fmla="*/ 60923 h 123888"/>
                  <a:gd name="connsiteX3" fmla="*/ 58053 w 116105"/>
                  <a:gd name="connsiteY3" fmla="*/ 123889 h 123888"/>
                  <a:gd name="connsiteX4" fmla="*/ 0 w 116105"/>
                  <a:gd name="connsiteY4" fmla="*/ 60923 h 123888"/>
                  <a:gd name="connsiteX5" fmla="*/ 100870 w 116105"/>
                  <a:gd name="connsiteY5" fmla="*/ 60923 h 123888"/>
                  <a:gd name="connsiteX6" fmla="*/ 58053 w 116105"/>
                  <a:gd name="connsiteY6" fmla="*/ 12862 h 123888"/>
                  <a:gd name="connsiteX7" fmla="*/ 15235 w 116105"/>
                  <a:gd name="connsiteY7" fmla="*/ 60923 h 123888"/>
                  <a:gd name="connsiteX8" fmla="*/ 58053 w 116105"/>
                  <a:gd name="connsiteY8" fmla="*/ 111027 h 123888"/>
                  <a:gd name="connsiteX9" fmla="*/ 100870 w 116105"/>
                  <a:gd name="connsiteY9" fmla="*/ 60923 h 12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105" h="123888">
                    <a:moveTo>
                      <a:pt x="0" y="60923"/>
                    </a:moveTo>
                    <a:cubicBezTo>
                      <a:pt x="0" y="26901"/>
                      <a:pt x="23184" y="0"/>
                      <a:pt x="58053" y="0"/>
                    </a:cubicBezTo>
                    <a:cubicBezTo>
                      <a:pt x="92921" y="0"/>
                      <a:pt x="116105" y="26920"/>
                      <a:pt x="116105" y="60923"/>
                    </a:cubicBezTo>
                    <a:cubicBezTo>
                      <a:pt x="116105" y="95957"/>
                      <a:pt x="93602" y="123889"/>
                      <a:pt x="58053" y="123889"/>
                    </a:cubicBezTo>
                    <a:cubicBezTo>
                      <a:pt x="22503" y="123870"/>
                      <a:pt x="0" y="95957"/>
                      <a:pt x="0" y="60923"/>
                    </a:cubicBezTo>
                    <a:close/>
                    <a:moveTo>
                      <a:pt x="100870" y="60923"/>
                    </a:moveTo>
                    <a:cubicBezTo>
                      <a:pt x="100870" y="32826"/>
                      <a:pt x="84291" y="12862"/>
                      <a:pt x="58053" y="12862"/>
                    </a:cubicBezTo>
                    <a:cubicBezTo>
                      <a:pt x="31814" y="12862"/>
                      <a:pt x="15235" y="32826"/>
                      <a:pt x="15235" y="60923"/>
                    </a:cubicBezTo>
                    <a:cubicBezTo>
                      <a:pt x="15235" y="89701"/>
                      <a:pt x="31814" y="111027"/>
                      <a:pt x="58053" y="111027"/>
                    </a:cubicBezTo>
                    <a:cubicBezTo>
                      <a:pt x="84291" y="111027"/>
                      <a:pt x="100870" y="89683"/>
                      <a:pt x="100870" y="60923"/>
                    </a:cubicBezTo>
                    <a:close/>
                  </a:path>
                </a:pathLst>
              </a:custGeom>
              <a:grpFill/>
              <a:ln w="18384" cap="flat">
                <a:solidFill>
                  <a:schemeClr val="accent5">
                    <a:lumMod val="50000"/>
                  </a:schemeClr>
                </a:solidFill>
                <a:prstDash val="solid"/>
                <a:miter/>
              </a:ln>
            </p:spPr>
            <p:txBody>
              <a:bodyPr rtlCol="0" anchor="ctr"/>
              <a:lstStyle/>
              <a:p>
                <a:endParaRPr lang="en-US"/>
              </a:p>
            </p:txBody>
          </p:sp>
          <p:sp>
            <p:nvSpPr>
              <p:cNvPr id="128" name="Freeform: Shape 263">
                <a:extLst>
                  <a:ext uri="{FF2B5EF4-FFF2-40B4-BE49-F238E27FC236}">
                    <a16:creationId xmlns:a16="http://schemas.microsoft.com/office/drawing/2014/main" id="{CA8C828E-A46F-4F6D-BBAF-4577DED9C6AF}"/>
                  </a:ext>
                </a:extLst>
              </p:cNvPr>
              <p:cNvSpPr/>
              <p:nvPr/>
            </p:nvSpPr>
            <p:spPr>
              <a:xfrm>
                <a:off x="4669943" y="4628039"/>
                <a:ext cx="104090" cy="118479"/>
              </a:xfrm>
              <a:custGeom>
                <a:avLst/>
                <a:gdLst>
                  <a:gd name="connsiteX0" fmla="*/ 104090 w 104090"/>
                  <a:gd name="connsiteY0" fmla="*/ 58899 h 118479"/>
                  <a:gd name="connsiteX1" fmla="*/ 46203 w 104090"/>
                  <a:gd name="connsiteY1" fmla="*/ 118479 h 118479"/>
                  <a:gd name="connsiteX2" fmla="*/ 0 w 104090"/>
                  <a:gd name="connsiteY2" fmla="*/ 118479 h 118479"/>
                  <a:gd name="connsiteX3" fmla="*/ 0 w 104090"/>
                  <a:gd name="connsiteY3" fmla="*/ 107310 h 118479"/>
                  <a:gd name="connsiteX4" fmla="*/ 14555 w 104090"/>
                  <a:gd name="connsiteY4" fmla="*/ 107310 h 118479"/>
                  <a:gd name="connsiteX5" fmla="*/ 14555 w 104090"/>
                  <a:gd name="connsiteY5" fmla="*/ 11169 h 118479"/>
                  <a:gd name="connsiteX6" fmla="*/ 0 w 104090"/>
                  <a:gd name="connsiteY6" fmla="*/ 11169 h 118479"/>
                  <a:gd name="connsiteX7" fmla="*/ 0 w 104090"/>
                  <a:gd name="connsiteY7" fmla="*/ 0 h 118479"/>
                  <a:gd name="connsiteX8" fmla="*/ 45191 w 104090"/>
                  <a:gd name="connsiteY8" fmla="*/ 0 h 118479"/>
                  <a:gd name="connsiteX9" fmla="*/ 104090 w 104090"/>
                  <a:gd name="connsiteY9" fmla="*/ 58899 h 118479"/>
                  <a:gd name="connsiteX10" fmla="*/ 88873 w 104090"/>
                  <a:gd name="connsiteY10" fmla="*/ 58402 h 118479"/>
                  <a:gd name="connsiteX11" fmla="*/ 42670 w 104090"/>
                  <a:gd name="connsiteY11" fmla="*/ 11187 h 118479"/>
                  <a:gd name="connsiteX12" fmla="*/ 28796 w 104090"/>
                  <a:gd name="connsiteY12" fmla="*/ 11187 h 118479"/>
                  <a:gd name="connsiteX13" fmla="*/ 28796 w 104090"/>
                  <a:gd name="connsiteY13" fmla="*/ 107329 h 118479"/>
                  <a:gd name="connsiteX14" fmla="*/ 43866 w 104090"/>
                  <a:gd name="connsiteY14" fmla="*/ 107329 h 118479"/>
                  <a:gd name="connsiteX15" fmla="*/ 88873 w 104090"/>
                  <a:gd name="connsiteY15" fmla="*/ 58402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090" h="118479">
                    <a:moveTo>
                      <a:pt x="104090" y="58899"/>
                    </a:moveTo>
                    <a:cubicBezTo>
                      <a:pt x="104090" y="95111"/>
                      <a:pt x="82764" y="118479"/>
                      <a:pt x="46203" y="118479"/>
                    </a:cubicBezTo>
                    <a:lnTo>
                      <a:pt x="0" y="118479"/>
                    </a:lnTo>
                    <a:lnTo>
                      <a:pt x="0" y="107310"/>
                    </a:lnTo>
                    <a:lnTo>
                      <a:pt x="14555" y="107310"/>
                    </a:lnTo>
                    <a:lnTo>
                      <a:pt x="14555" y="11169"/>
                    </a:lnTo>
                    <a:lnTo>
                      <a:pt x="0" y="11169"/>
                    </a:lnTo>
                    <a:lnTo>
                      <a:pt x="0" y="0"/>
                    </a:lnTo>
                    <a:lnTo>
                      <a:pt x="45191" y="0"/>
                    </a:lnTo>
                    <a:cubicBezTo>
                      <a:pt x="81072" y="18"/>
                      <a:pt x="104090" y="22522"/>
                      <a:pt x="104090" y="58899"/>
                    </a:cubicBezTo>
                    <a:close/>
                    <a:moveTo>
                      <a:pt x="88873" y="58402"/>
                    </a:moveTo>
                    <a:cubicBezTo>
                      <a:pt x="88873" y="28097"/>
                      <a:pt x="70933" y="11187"/>
                      <a:pt x="42670" y="11187"/>
                    </a:cubicBezTo>
                    <a:lnTo>
                      <a:pt x="28796" y="11187"/>
                    </a:lnTo>
                    <a:lnTo>
                      <a:pt x="28796" y="107329"/>
                    </a:lnTo>
                    <a:lnTo>
                      <a:pt x="43866" y="107329"/>
                    </a:lnTo>
                    <a:cubicBezTo>
                      <a:pt x="72626" y="107310"/>
                      <a:pt x="88873" y="90382"/>
                      <a:pt x="88873" y="58402"/>
                    </a:cubicBezTo>
                    <a:close/>
                  </a:path>
                </a:pathLst>
              </a:custGeom>
              <a:grpFill/>
              <a:ln w="18384" cap="flat">
                <a:solidFill>
                  <a:schemeClr val="accent5">
                    <a:lumMod val="50000"/>
                  </a:schemeClr>
                </a:solidFill>
                <a:prstDash val="solid"/>
                <a:miter/>
              </a:ln>
            </p:spPr>
            <p:txBody>
              <a:bodyPr rtlCol="0" anchor="ctr"/>
              <a:lstStyle/>
              <a:p>
                <a:endParaRPr lang="en-US"/>
              </a:p>
            </p:txBody>
          </p:sp>
        </p:grpSp>
        <p:sp>
          <p:nvSpPr>
            <p:cNvPr id="120" name="Freeform: Shape 264">
              <a:extLst>
                <a:ext uri="{FF2B5EF4-FFF2-40B4-BE49-F238E27FC236}">
                  <a16:creationId xmlns:a16="http://schemas.microsoft.com/office/drawing/2014/main" id="{3F8AB0AD-29FD-4AD2-882C-D6A0F29E946F}"/>
                </a:ext>
              </a:extLst>
            </p:cNvPr>
            <p:cNvSpPr/>
            <p:nvPr/>
          </p:nvSpPr>
          <p:spPr>
            <a:xfrm>
              <a:off x="4165942" y="4442988"/>
              <a:ext cx="722154" cy="11279"/>
            </a:xfrm>
            <a:custGeom>
              <a:avLst/>
              <a:gdLst>
                <a:gd name="connsiteX0" fmla="*/ 0 w 722154"/>
                <a:gd name="connsiteY0" fmla="*/ 0 h 11279"/>
                <a:gd name="connsiteX1" fmla="*/ 722154 w 722154"/>
                <a:gd name="connsiteY1" fmla="*/ 0 h 11279"/>
                <a:gd name="connsiteX2" fmla="*/ 722154 w 722154"/>
                <a:gd name="connsiteY2" fmla="*/ 11279 h 11279"/>
                <a:gd name="connsiteX3" fmla="*/ 0 w 722154"/>
                <a:gd name="connsiteY3" fmla="*/ 11279 h 11279"/>
              </a:gdLst>
              <a:ahLst/>
              <a:cxnLst>
                <a:cxn ang="0">
                  <a:pos x="connsiteX0" y="connsiteY0"/>
                </a:cxn>
                <a:cxn ang="0">
                  <a:pos x="connsiteX1" y="connsiteY1"/>
                </a:cxn>
                <a:cxn ang="0">
                  <a:pos x="connsiteX2" y="connsiteY2"/>
                </a:cxn>
                <a:cxn ang="0">
                  <a:pos x="connsiteX3" y="connsiteY3"/>
                </a:cxn>
              </a:cxnLst>
              <a:rect l="l" t="t" r="r" b="b"/>
              <a:pathLst>
                <a:path w="722154" h="11279">
                  <a:moveTo>
                    <a:pt x="0" y="0"/>
                  </a:moveTo>
                  <a:lnTo>
                    <a:pt x="722154" y="0"/>
                  </a:lnTo>
                  <a:lnTo>
                    <a:pt x="722154" y="11279"/>
                  </a:lnTo>
                  <a:lnTo>
                    <a:pt x="0" y="11279"/>
                  </a:lnTo>
                  <a:close/>
                </a:path>
              </a:pathLst>
            </a:custGeom>
            <a:grpFill/>
            <a:ln w="18384" cap="flat">
              <a:solidFill>
                <a:schemeClr val="accent5">
                  <a:lumMod val="50000"/>
                </a:schemeClr>
              </a:solidFill>
              <a:prstDash val="solid"/>
              <a:miter/>
            </a:ln>
          </p:spPr>
          <p:txBody>
            <a:bodyPr rtlCol="0" anchor="ctr"/>
            <a:lstStyle/>
            <a:p>
              <a:endParaRPr lang="en-US"/>
            </a:p>
          </p:txBody>
        </p:sp>
        <p:sp>
          <p:nvSpPr>
            <p:cNvPr id="121" name="Freeform: Shape 265">
              <a:extLst>
                <a:ext uri="{FF2B5EF4-FFF2-40B4-BE49-F238E27FC236}">
                  <a16:creationId xmlns:a16="http://schemas.microsoft.com/office/drawing/2014/main" id="{41ADE904-AB77-4483-BF06-2641F52F978B}"/>
                </a:ext>
              </a:extLst>
            </p:cNvPr>
            <p:cNvSpPr/>
            <p:nvPr/>
          </p:nvSpPr>
          <p:spPr>
            <a:xfrm>
              <a:off x="4639841" y="4014225"/>
              <a:ext cx="135407" cy="253868"/>
            </a:xfrm>
            <a:custGeom>
              <a:avLst/>
              <a:gdLst>
                <a:gd name="connsiteX0" fmla="*/ 135407 w 135407"/>
                <a:gd name="connsiteY0" fmla="*/ 253868 h 253868"/>
                <a:gd name="connsiteX1" fmla="*/ 0 w 135407"/>
                <a:gd name="connsiteY1" fmla="*/ 253868 h 253868"/>
                <a:gd name="connsiteX2" fmla="*/ 0 w 135407"/>
                <a:gd name="connsiteY2" fmla="*/ 0 h 253868"/>
                <a:gd name="connsiteX3" fmla="*/ 135407 w 135407"/>
                <a:gd name="connsiteY3" fmla="*/ 0 h 253868"/>
                <a:gd name="connsiteX4" fmla="*/ 135407 w 135407"/>
                <a:gd name="connsiteY4" fmla="*/ 253868 h 253868"/>
                <a:gd name="connsiteX5" fmla="*/ 11298 w 135407"/>
                <a:gd name="connsiteY5" fmla="*/ 242589 h 253868"/>
                <a:gd name="connsiteX6" fmla="*/ 124128 w 135407"/>
                <a:gd name="connsiteY6" fmla="*/ 242589 h 253868"/>
                <a:gd name="connsiteX7" fmla="*/ 124128 w 135407"/>
                <a:gd name="connsiteY7" fmla="*/ 11279 h 253868"/>
                <a:gd name="connsiteX8" fmla="*/ 11298 w 135407"/>
                <a:gd name="connsiteY8" fmla="*/ 11279 h 253868"/>
                <a:gd name="connsiteX9" fmla="*/ 11298 w 135407"/>
                <a:gd name="connsiteY9" fmla="*/ 242589 h 253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407" h="253868">
                  <a:moveTo>
                    <a:pt x="135407" y="253868"/>
                  </a:moveTo>
                  <a:lnTo>
                    <a:pt x="0" y="253868"/>
                  </a:lnTo>
                  <a:lnTo>
                    <a:pt x="0" y="0"/>
                  </a:lnTo>
                  <a:lnTo>
                    <a:pt x="135407" y="0"/>
                  </a:lnTo>
                  <a:lnTo>
                    <a:pt x="135407" y="253868"/>
                  </a:lnTo>
                  <a:close/>
                  <a:moveTo>
                    <a:pt x="11298" y="242589"/>
                  </a:moveTo>
                  <a:lnTo>
                    <a:pt x="124128" y="242589"/>
                  </a:lnTo>
                  <a:lnTo>
                    <a:pt x="124128" y="11279"/>
                  </a:lnTo>
                  <a:lnTo>
                    <a:pt x="11298" y="11279"/>
                  </a:lnTo>
                  <a:lnTo>
                    <a:pt x="11298" y="242589"/>
                  </a:lnTo>
                  <a:close/>
                </a:path>
              </a:pathLst>
            </a:custGeom>
            <a:grpFill/>
            <a:ln w="18384" cap="flat">
              <a:solidFill>
                <a:schemeClr val="accent5">
                  <a:lumMod val="50000"/>
                </a:schemeClr>
              </a:solidFill>
              <a:prstDash val="solid"/>
              <a:miter/>
            </a:ln>
          </p:spPr>
          <p:txBody>
            <a:bodyPr rtlCol="0" anchor="ctr"/>
            <a:lstStyle/>
            <a:p>
              <a:endParaRPr lang="en-US"/>
            </a:p>
          </p:txBody>
        </p:sp>
        <p:sp>
          <p:nvSpPr>
            <p:cNvPr id="122" name="Freeform: Shape 266">
              <a:extLst>
                <a:ext uri="{FF2B5EF4-FFF2-40B4-BE49-F238E27FC236}">
                  <a16:creationId xmlns:a16="http://schemas.microsoft.com/office/drawing/2014/main" id="{64D70DF7-52EA-4568-AEB8-C631A8187D58}"/>
                </a:ext>
              </a:extLst>
            </p:cNvPr>
            <p:cNvSpPr/>
            <p:nvPr/>
          </p:nvSpPr>
          <p:spPr>
            <a:xfrm>
              <a:off x="4549587" y="3715203"/>
              <a:ext cx="163614" cy="73343"/>
            </a:xfrm>
            <a:custGeom>
              <a:avLst/>
              <a:gdLst>
                <a:gd name="connsiteX0" fmla="*/ 148251 w 163614"/>
                <a:gd name="connsiteY0" fmla="*/ 73343 h 73343"/>
                <a:gd name="connsiteX1" fmla="*/ 15364 w 163614"/>
                <a:gd name="connsiteY1" fmla="*/ 73343 h 73343"/>
                <a:gd name="connsiteX2" fmla="*/ 0 w 163614"/>
                <a:gd name="connsiteY2" fmla="*/ 57979 h 73343"/>
                <a:gd name="connsiteX3" fmla="*/ 0 w 163614"/>
                <a:gd name="connsiteY3" fmla="*/ 15364 h 73343"/>
                <a:gd name="connsiteX4" fmla="*/ 15364 w 163614"/>
                <a:gd name="connsiteY4" fmla="*/ 0 h 73343"/>
                <a:gd name="connsiteX5" fmla="*/ 148251 w 163614"/>
                <a:gd name="connsiteY5" fmla="*/ 0 h 73343"/>
                <a:gd name="connsiteX6" fmla="*/ 163615 w 163614"/>
                <a:gd name="connsiteY6" fmla="*/ 15364 h 73343"/>
                <a:gd name="connsiteX7" fmla="*/ 163615 w 163614"/>
                <a:gd name="connsiteY7" fmla="*/ 57979 h 73343"/>
                <a:gd name="connsiteX8" fmla="*/ 148251 w 163614"/>
                <a:gd name="connsiteY8" fmla="*/ 73343 h 73343"/>
                <a:gd name="connsiteX9" fmla="*/ 15364 w 163614"/>
                <a:gd name="connsiteY9" fmla="*/ 11279 h 73343"/>
                <a:gd name="connsiteX10" fmla="*/ 11279 w 163614"/>
                <a:gd name="connsiteY10" fmla="*/ 15364 h 73343"/>
                <a:gd name="connsiteX11" fmla="*/ 11279 w 163614"/>
                <a:gd name="connsiteY11" fmla="*/ 57979 h 73343"/>
                <a:gd name="connsiteX12" fmla="*/ 15364 w 163614"/>
                <a:gd name="connsiteY12" fmla="*/ 62064 h 73343"/>
                <a:gd name="connsiteX13" fmla="*/ 148251 w 163614"/>
                <a:gd name="connsiteY13" fmla="*/ 62064 h 73343"/>
                <a:gd name="connsiteX14" fmla="*/ 152335 w 163614"/>
                <a:gd name="connsiteY14" fmla="*/ 57979 h 73343"/>
                <a:gd name="connsiteX15" fmla="*/ 152335 w 163614"/>
                <a:gd name="connsiteY15" fmla="*/ 15364 h 73343"/>
                <a:gd name="connsiteX16" fmla="*/ 148251 w 163614"/>
                <a:gd name="connsiteY16" fmla="*/ 11279 h 73343"/>
                <a:gd name="connsiteX17" fmla="*/ 15364 w 163614"/>
                <a:gd name="connsiteY17" fmla="*/ 11279 h 73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3614" h="73343">
                  <a:moveTo>
                    <a:pt x="148251" y="73343"/>
                  </a:moveTo>
                  <a:lnTo>
                    <a:pt x="15364" y="73343"/>
                  </a:lnTo>
                  <a:cubicBezTo>
                    <a:pt x="6882" y="73343"/>
                    <a:pt x="0" y="66443"/>
                    <a:pt x="0" y="57979"/>
                  </a:cubicBezTo>
                  <a:lnTo>
                    <a:pt x="0" y="15364"/>
                  </a:lnTo>
                  <a:cubicBezTo>
                    <a:pt x="0" y="6900"/>
                    <a:pt x="6900" y="0"/>
                    <a:pt x="15364" y="0"/>
                  </a:cubicBezTo>
                  <a:lnTo>
                    <a:pt x="148251" y="0"/>
                  </a:lnTo>
                  <a:cubicBezTo>
                    <a:pt x="156715" y="0"/>
                    <a:pt x="163615" y="6900"/>
                    <a:pt x="163615" y="15364"/>
                  </a:cubicBezTo>
                  <a:lnTo>
                    <a:pt x="163615" y="57979"/>
                  </a:lnTo>
                  <a:cubicBezTo>
                    <a:pt x="163615" y="66462"/>
                    <a:pt x="156715" y="73343"/>
                    <a:pt x="148251" y="73343"/>
                  </a:cubicBezTo>
                  <a:close/>
                  <a:moveTo>
                    <a:pt x="15364" y="11279"/>
                  </a:moveTo>
                  <a:cubicBezTo>
                    <a:pt x="13119" y="11279"/>
                    <a:pt x="11279" y="13101"/>
                    <a:pt x="11279" y="15364"/>
                  </a:cubicBezTo>
                  <a:lnTo>
                    <a:pt x="11279" y="57979"/>
                  </a:lnTo>
                  <a:cubicBezTo>
                    <a:pt x="11279" y="60224"/>
                    <a:pt x="13119" y="62064"/>
                    <a:pt x="15364" y="62064"/>
                  </a:cubicBezTo>
                  <a:lnTo>
                    <a:pt x="148251" y="62064"/>
                  </a:lnTo>
                  <a:cubicBezTo>
                    <a:pt x="150496" y="62064"/>
                    <a:pt x="152335" y="60242"/>
                    <a:pt x="152335" y="57979"/>
                  </a:cubicBezTo>
                  <a:lnTo>
                    <a:pt x="152335" y="15364"/>
                  </a:lnTo>
                  <a:cubicBezTo>
                    <a:pt x="152335" y="13119"/>
                    <a:pt x="150514" y="11279"/>
                    <a:pt x="148251" y="11279"/>
                  </a:cubicBezTo>
                  <a:lnTo>
                    <a:pt x="15364" y="11279"/>
                  </a:lnTo>
                  <a:close/>
                </a:path>
              </a:pathLst>
            </a:custGeom>
            <a:grpFill/>
            <a:ln w="18384" cap="flat">
              <a:solidFill>
                <a:schemeClr val="accent5">
                  <a:lumMod val="50000"/>
                </a:schemeClr>
              </a:solidFill>
              <a:prstDash val="solid"/>
              <a:miter/>
            </a:ln>
          </p:spPr>
          <p:txBody>
            <a:bodyPr rtlCol="0" anchor="ctr"/>
            <a:lstStyle/>
            <a:p>
              <a:endParaRPr lang="en-US"/>
            </a:p>
          </p:txBody>
        </p:sp>
        <p:sp>
          <p:nvSpPr>
            <p:cNvPr id="123" name="Freeform: Shape 267">
              <a:extLst>
                <a:ext uri="{FF2B5EF4-FFF2-40B4-BE49-F238E27FC236}">
                  <a16:creationId xmlns:a16="http://schemas.microsoft.com/office/drawing/2014/main" id="{E055E0E7-D8B1-4F46-A59C-E1D31D74CF81}"/>
                </a:ext>
              </a:extLst>
            </p:cNvPr>
            <p:cNvSpPr/>
            <p:nvPr/>
          </p:nvSpPr>
          <p:spPr>
            <a:xfrm>
              <a:off x="4487505" y="3777267"/>
              <a:ext cx="287910" cy="677018"/>
            </a:xfrm>
            <a:custGeom>
              <a:avLst/>
              <a:gdLst>
                <a:gd name="connsiteX0" fmla="*/ 287743 w 287910"/>
                <a:gd name="connsiteY0" fmla="*/ 564133 h 677018"/>
                <a:gd name="connsiteX1" fmla="*/ 287743 w 287910"/>
                <a:gd name="connsiteY1" fmla="*/ 209984 h 677018"/>
                <a:gd name="connsiteX2" fmla="*/ 267006 w 287910"/>
                <a:gd name="connsiteY2" fmla="*/ 144092 h 677018"/>
                <a:gd name="connsiteX3" fmla="*/ 233389 w 287910"/>
                <a:gd name="connsiteY3" fmla="*/ 98184 h 677018"/>
                <a:gd name="connsiteX4" fmla="*/ 214400 w 287910"/>
                <a:gd name="connsiteY4" fmla="*/ 39009 h 677018"/>
                <a:gd name="connsiteX5" fmla="*/ 214400 w 287910"/>
                <a:gd name="connsiteY5" fmla="*/ 0 h 677018"/>
                <a:gd name="connsiteX6" fmla="*/ 73362 w 287910"/>
                <a:gd name="connsiteY6" fmla="*/ 0 h 677018"/>
                <a:gd name="connsiteX7" fmla="*/ 73362 w 287910"/>
                <a:gd name="connsiteY7" fmla="*/ 39027 h 677018"/>
                <a:gd name="connsiteX8" fmla="*/ 53894 w 287910"/>
                <a:gd name="connsiteY8" fmla="*/ 98276 h 677018"/>
                <a:gd name="connsiteX9" fmla="*/ 20792 w 287910"/>
                <a:gd name="connsiteY9" fmla="*/ 144056 h 677018"/>
                <a:gd name="connsiteX10" fmla="*/ 0 w 287910"/>
                <a:gd name="connsiteY10" fmla="*/ 209984 h 677018"/>
                <a:gd name="connsiteX11" fmla="*/ 0 w 287910"/>
                <a:gd name="connsiteY11" fmla="*/ 391355 h 677018"/>
                <a:gd name="connsiteX12" fmla="*/ 11279 w 287910"/>
                <a:gd name="connsiteY12" fmla="*/ 409516 h 677018"/>
                <a:gd name="connsiteX13" fmla="*/ 11279 w 287910"/>
                <a:gd name="connsiteY13" fmla="*/ 209984 h 677018"/>
                <a:gd name="connsiteX14" fmla="*/ 29882 w 287910"/>
                <a:gd name="connsiteY14" fmla="*/ 150735 h 677018"/>
                <a:gd name="connsiteX15" fmla="*/ 62966 w 287910"/>
                <a:gd name="connsiteY15" fmla="*/ 104955 h 677018"/>
                <a:gd name="connsiteX16" fmla="*/ 84623 w 287910"/>
                <a:gd name="connsiteY16" fmla="*/ 39027 h 677018"/>
                <a:gd name="connsiteX17" fmla="*/ 84623 w 287910"/>
                <a:gd name="connsiteY17" fmla="*/ 11279 h 677018"/>
                <a:gd name="connsiteX18" fmla="*/ 203102 w 287910"/>
                <a:gd name="connsiteY18" fmla="*/ 11279 h 677018"/>
                <a:gd name="connsiteX19" fmla="*/ 203102 w 287910"/>
                <a:gd name="connsiteY19" fmla="*/ 39009 h 677018"/>
                <a:gd name="connsiteX20" fmla="*/ 224299 w 287910"/>
                <a:gd name="connsiteY20" fmla="*/ 104900 h 677018"/>
                <a:gd name="connsiteX21" fmla="*/ 257916 w 287910"/>
                <a:gd name="connsiteY21" fmla="*/ 150808 h 677018"/>
                <a:gd name="connsiteX22" fmla="*/ 276445 w 287910"/>
                <a:gd name="connsiteY22" fmla="*/ 209984 h 677018"/>
                <a:gd name="connsiteX23" fmla="*/ 276464 w 287910"/>
                <a:gd name="connsiteY23" fmla="*/ 564556 h 677018"/>
                <a:gd name="connsiteX24" fmla="*/ 252028 w 287910"/>
                <a:gd name="connsiteY24" fmla="*/ 640457 h 677018"/>
                <a:gd name="connsiteX25" fmla="*/ 184812 w 287910"/>
                <a:gd name="connsiteY25" fmla="*/ 665721 h 677018"/>
                <a:gd name="connsiteX26" fmla="*/ 103244 w 287910"/>
                <a:gd name="connsiteY26" fmla="*/ 665721 h 677018"/>
                <a:gd name="connsiteX27" fmla="*/ 35936 w 287910"/>
                <a:gd name="connsiteY27" fmla="*/ 640439 h 677018"/>
                <a:gd name="connsiteX28" fmla="*/ 19615 w 287910"/>
                <a:gd name="connsiteY28" fmla="*/ 614016 h 677018"/>
                <a:gd name="connsiteX29" fmla="*/ 12144 w 287910"/>
                <a:gd name="connsiteY29" fmla="*/ 625130 h 677018"/>
                <a:gd name="connsiteX30" fmla="*/ 27619 w 287910"/>
                <a:gd name="connsiteY30" fmla="*/ 648075 h 677018"/>
                <a:gd name="connsiteX31" fmla="*/ 103225 w 287910"/>
                <a:gd name="connsiteY31" fmla="*/ 677019 h 677018"/>
                <a:gd name="connsiteX32" fmla="*/ 184794 w 287910"/>
                <a:gd name="connsiteY32" fmla="*/ 677019 h 677018"/>
                <a:gd name="connsiteX33" fmla="*/ 260327 w 287910"/>
                <a:gd name="connsiteY33" fmla="*/ 648075 h 677018"/>
                <a:gd name="connsiteX34" fmla="*/ 287743 w 287910"/>
                <a:gd name="connsiteY34" fmla="*/ 564133 h 677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87910" h="677018">
                  <a:moveTo>
                    <a:pt x="287743" y="564133"/>
                  </a:moveTo>
                  <a:lnTo>
                    <a:pt x="287743" y="209984"/>
                  </a:lnTo>
                  <a:cubicBezTo>
                    <a:pt x="287743" y="185033"/>
                    <a:pt x="280567" y="162235"/>
                    <a:pt x="267006" y="144092"/>
                  </a:cubicBezTo>
                  <a:lnTo>
                    <a:pt x="233389" y="98184"/>
                  </a:lnTo>
                  <a:cubicBezTo>
                    <a:pt x="220968" y="81568"/>
                    <a:pt x="214400" y="61107"/>
                    <a:pt x="214400" y="39009"/>
                  </a:cubicBezTo>
                  <a:lnTo>
                    <a:pt x="214400" y="0"/>
                  </a:lnTo>
                  <a:lnTo>
                    <a:pt x="73362" y="0"/>
                  </a:lnTo>
                  <a:lnTo>
                    <a:pt x="73362" y="39027"/>
                  </a:lnTo>
                  <a:cubicBezTo>
                    <a:pt x="73362" y="60758"/>
                    <a:pt x="66646" y="81219"/>
                    <a:pt x="53894" y="98276"/>
                  </a:cubicBezTo>
                  <a:lnTo>
                    <a:pt x="20792" y="144056"/>
                  </a:lnTo>
                  <a:cubicBezTo>
                    <a:pt x="7194" y="162235"/>
                    <a:pt x="0" y="185033"/>
                    <a:pt x="0" y="209984"/>
                  </a:cubicBezTo>
                  <a:lnTo>
                    <a:pt x="0" y="391355"/>
                  </a:lnTo>
                  <a:cubicBezTo>
                    <a:pt x="4011" y="397077"/>
                    <a:pt x="7728" y="403186"/>
                    <a:pt x="11279" y="409516"/>
                  </a:cubicBezTo>
                  <a:lnTo>
                    <a:pt x="11279" y="209984"/>
                  </a:lnTo>
                  <a:cubicBezTo>
                    <a:pt x="11279" y="187499"/>
                    <a:pt x="17683" y="167037"/>
                    <a:pt x="29882" y="150735"/>
                  </a:cubicBezTo>
                  <a:lnTo>
                    <a:pt x="62966" y="104955"/>
                  </a:lnTo>
                  <a:cubicBezTo>
                    <a:pt x="77134" y="86003"/>
                    <a:pt x="84623" y="63205"/>
                    <a:pt x="84623" y="39027"/>
                  </a:cubicBezTo>
                  <a:lnTo>
                    <a:pt x="84623" y="11279"/>
                  </a:lnTo>
                  <a:lnTo>
                    <a:pt x="203102" y="11279"/>
                  </a:lnTo>
                  <a:lnTo>
                    <a:pt x="203102" y="39009"/>
                  </a:lnTo>
                  <a:cubicBezTo>
                    <a:pt x="203102" y="63554"/>
                    <a:pt x="210444" y="86352"/>
                    <a:pt x="224299" y="104900"/>
                  </a:cubicBezTo>
                  <a:lnTo>
                    <a:pt x="257916" y="150808"/>
                  </a:lnTo>
                  <a:cubicBezTo>
                    <a:pt x="270024" y="167019"/>
                    <a:pt x="276445" y="187480"/>
                    <a:pt x="276445" y="209984"/>
                  </a:cubicBezTo>
                  <a:lnTo>
                    <a:pt x="276464" y="564556"/>
                  </a:lnTo>
                  <a:cubicBezTo>
                    <a:pt x="276500" y="565016"/>
                    <a:pt x="279481" y="610943"/>
                    <a:pt x="252028" y="640457"/>
                  </a:cubicBezTo>
                  <a:cubicBezTo>
                    <a:pt x="236425" y="657220"/>
                    <a:pt x="213811" y="665721"/>
                    <a:pt x="184812" y="665721"/>
                  </a:cubicBezTo>
                  <a:lnTo>
                    <a:pt x="103244" y="665721"/>
                  </a:lnTo>
                  <a:cubicBezTo>
                    <a:pt x="74245" y="665721"/>
                    <a:pt x="51594" y="657220"/>
                    <a:pt x="35936" y="640439"/>
                  </a:cubicBezTo>
                  <a:cubicBezTo>
                    <a:pt x="28465" y="632435"/>
                    <a:pt x="23276" y="623216"/>
                    <a:pt x="19615" y="614016"/>
                  </a:cubicBezTo>
                  <a:cubicBezTo>
                    <a:pt x="17259" y="617862"/>
                    <a:pt x="14775" y="621579"/>
                    <a:pt x="12144" y="625130"/>
                  </a:cubicBezTo>
                  <a:cubicBezTo>
                    <a:pt x="16008" y="633097"/>
                    <a:pt x="20995" y="640954"/>
                    <a:pt x="27619" y="648075"/>
                  </a:cubicBezTo>
                  <a:cubicBezTo>
                    <a:pt x="45485" y="667285"/>
                    <a:pt x="70933" y="677019"/>
                    <a:pt x="103225" y="677019"/>
                  </a:cubicBezTo>
                  <a:lnTo>
                    <a:pt x="184794" y="677019"/>
                  </a:lnTo>
                  <a:cubicBezTo>
                    <a:pt x="217086" y="677019"/>
                    <a:pt x="242515" y="667285"/>
                    <a:pt x="260327" y="648075"/>
                  </a:cubicBezTo>
                  <a:cubicBezTo>
                    <a:pt x="291165" y="614881"/>
                    <a:pt x="287890" y="565789"/>
                    <a:pt x="287743" y="564133"/>
                  </a:cubicBezTo>
                  <a:close/>
                </a:path>
              </a:pathLst>
            </a:custGeom>
            <a:grpFill/>
            <a:ln w="18384" cap="flat">
              <a:solidFill>
                <a:schemeClr val="accent5">
                  <a:lumMod val="50000"/>
                </a:schemeClr>
              </a:solidFill>
              <a:prstDash val="solid"/>
              <a:miter/>
            </a:ln>
          </p:spPr>
          <p:txBody>
            <a:bodyPr rtlCol="0" anchor="ctr"/>
            <a:lstStyle/>
            <a:p>
              <a:endParaRPr lang="en-US"/>
            </a:p>
          </p:txBody>
        </p:sp>
        <p:sp>
          <p:nvSpPr>
            <p:cNvPr id="124" name="Freeform: Shape 268">
              <a:extLst>
                <a:ext uri="{FF2B5EF4-FFF2-40B4-BE49-F238E27FC236}">
                  <a16:creationId xmlns:a16="http://schemas.microsoft.com/office/drawing/2014/main" id="{B9015BBA-4C14-4FBD-B674-4C23D3F4546A}"/>
                </a:ext>
              </a:extLst>
            </p:cNvPr>
            <p:cNvSpPr/>
            <p:nvPr/>
          </p:nvSpPr>
          <p:spPr>
            <a:xfrm>
              <a:off x="4281735" y="4111894"/>
              <a:ext cx="254806" cy="345170"/>
            </a:xfrm>
            <a:custGeom>
              <a:avLst/>
              <a:gdLst>
                <a:gd name="connsiteX0" fmla="*/ 127403 w 254806"/>
                <a:gd name="connsiteY0" fmla="*/ 345170 h 345170"/>
                <a:gd name="connsiteX1" fmla="*/ 0 w 254806"/>
                <a:gd name="connsiteY1" fmla="*/ 192227 h 345170"/>
                <a:gd name="connsiteX2" fmla="*/ 127403 w 254806"/>
                <a:gd name="connsiteY2" fmla="*/ 0 h 345170"/>
                <a:gd name="connsiteX3" fmla="*/ 254807 w 254806"/>
                <a:gd name="connsiteY3" fmla="*/ 192227 h 345170"/>
                <a:gd name="connsiteX4" fmla="*/ 127403 w 254806"/>
                <a:gd name="connsiteY4" fmla="*/ 345170 h 345170"/>
                <a:gd name="connsiteX5" fmla="*/ 127403 w 254806"/>
                <a:gd name="connsiteY5" fmla="*/ 11298 h 345170"/>
                <a:gd name="connsiteX6" fmla="*/ 11279 w 254806"/>
                <a:gd name="connsiteY6" fmla="*/ 192246 h 345170"/>
                <a:gd name="connsiteX7" fmla="*/ 127403 w 254806"/>
                <a:gd name="connsiteY7" fmla="*/ 333891 h 345170"/>
                <a:gd name="connsiteX8" fmla="*/ 243527 w 254806"/>
                <a:gd name="connsiteY8" fmla="*/ 192246 h 345170"/>
                <a:gd name="connsiteX9" fmla="*/ 127403 w 254806"/>
                <a:gd name="connsiteY9" fmla="*/ 11298 h 345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806" h="345170">
                  <a:moveTo>
                    <a:pt x="127403" y="345170"/>
                  </a:moveTo>
                  <a:cubicBezTo>
                    <a:pt x="57151" y="345170"/>
                    <a:pt x="0" y="276574"/>
                    <a:pt x="0" y="192227"/>
                  </a:cubicBezTo>
                  <a:cubicBezTo>
                    <a:pt x="0" y="105691"/>
                    <a:pt x="58789" y="0"/>
                    <a:pt x="127403" y="0"/>
                  </a:cubicBezTo>
                  <a:cubicBezTo>
                    <a:pt x="196018" y="0"/>
                    <a:pt x="254807" y="105709"/>
                    <a:pt x="254807" y="192227"/>
                  </a:cubicBezTo>
                  <a:cubicBezTo>
                    <a:pt x="254807" y="276574"/>
                    <a:pt x="197655" y="345170"/>
                    <a:pt x="127403" y="345170"/>
                  </a:cubicBezTo>
                  <a:close/>
                  <a:moveTo>
                    <a:pt x="127403" y="11298"/>
                  </a:moveTo>
                  <a:cubicBezTo>
                    <a:pt x="64861" y="11298"/>
                    <a:pt x="11279" y="110788"/>
                    <a:pt x="11279" y="192246"/>
                  </a:cubicBezTo>
                  <a:cubicBezTo>
                    <a:pt x="11279" y="270355"/>
                    <a:pt x="63370" y="333891"/>
                    <a:pt x="127403" y="333891"/>
                  </a:cubicBezTo>
                  <a:cubicBezTo>
                    <a:pt x="191436" y="333891"/>
                    <a:pt x="243527" y="270355"/>
                    <a:pt x="243527" y="192246"/>
                  </a:cubicBezTo>
                  <a:cubicBezTo>
                    <a:pt x="243527" y="110788"/>
                    <a:pt x="189927" y="11298"/>
                    <a:pt x="127403" y="11298"/>
                  </a:cubicBezTo>
                  <a:close/>
                </a:path>
              </a:pathLst>
            </a:custGeom>
            <a:grpFill/>
            <a:ln w="18384" cap="flat">
              <a:solidFill>
                <a:schemeClr val="accent5">
                  <a:lumMod val="50000"/>
                </a:schemeClr>
              </a:solidFill>
              <a:prstDash val="solid"/>
              <a:miter/>
            </a:ln>
          </p:spPr>
          <p:txBody>
            <a:bodyPr rtlCol="0" anchor="ctr"/>
            <a:lstStyle/>
            <a:p>
              <a:endParaRPr lang="en-US"/>
            </a:p>
          </p:txBody>
        </p:sp>
      </p:grpSp>
      <p:grpSp>
        <p:nvGrpSpPr>
          <p:cNvPr id="129" name="Graphic 228">
            <a:extLst>
              <a:ext uri="{FF2B5EF4-FFF2-40B4-BE49-F238E27FC236}">
                <a16:creationId xmlns:a16="http://schemas.microsoft.com/office/drawing/2014/main" id="{DA1E498E-24A4-44EE-A4DA-2E3B4FBF0637}"/>
              </a:ext>
            </a:extLst>
          </p:cNvPr>
          <p:cNvGrpSpPr/>
          <p:nvPr/>
        </p:nvGrpSpPr>
        <p:grpSpPr>
          <a:xfrm>
            <a:off x="459119" y="1404069"/>
            <a:ext cx="751042" cy="512502"/>
            <a:chOff x="2356922" y="3715792"/>
            <a:chExt cx="1377718" cy="1033449"/>
          </a:xfrm>
          <a:solidFill>
            <a:schemeClr val="accent1"/>
          </a:solidFill>
        </p:grpSpPr>
        <p:grpSp>
          <p:nvGrpSpPr>
            <p:cNvPr id="130" name="Graphic 228">
              <a:extLst>
                <a:ext uri="{FF2B5EF4-FFF2-40B4-BE49-F238E27FC236}">
                  <a16:creationId xmlns:a16="http://schemas.microsoft.com/office/drawing/2014/main" id="{C8D6BC0C-4FBE-424B-9BC7-C3CF4D621448}"/>
                </a:ext>
              </a:extLst>
            </p:cNvPr>
            <p:cNvGrpSpPr/>
            <p:nvPr/>
          </p:nvGrpSpPr>
          <p:grpSpPr>
            <a:xfrm>
              <a:off x="2356922" y="4625352"/>
              <a:ext cx="1377718" cy="123888"/>
              <a:chOff x="2356922" y="4625352"/>
              <a:chExt cx="1377718" cy="123888"/>
            </a:xfrm>
            <a:grpFill/>
          </p:grpSpPr>
          <p:sp>
            <p:nvSpPr>
              <p:cNvPr id="147" name="Freeform: Shape 271">
                <a:extLst>
                  <a:ext uri="{FF2B5EF4-FFF2-40B4-BE49-F238E27FC236}">
                    <a16:creationId xmlns:a16="http://schemas.microsoft.com/office/drawing/2014/main" id="{312E346B-09C7-4789-A7AB-72A43CFD10BA}"/>
                  </a:ext>
                </a:extLst>
              </p:cNvPr>
              <p:cNvSpPr/>
              <p:nvPr/>
            </p:nvSpPr>
            <p:spPr>
              <a:xfrm>
                <a:off x="2356922" y="4628039"/>
                <a:ext cx="78201" cy="118479"/>
              </a:xfrm>
              <a:custGeom>
                <a:avLst/>
                <a:gdLst>
                  <a:gd name="connsiteX0" fmla="*/ 78201 w 78201"/>
                  <a:gd name="connsiteY0" fmla="*/ 87843 h 118479"/>
                  <a:gd name="connsiteX1" fmla="*/ 78201 w 78201"/>
                  <a:gd name="connsiteY1" fmla="*/ 118479 h 118479"/>
                  <a:gd name="connsiteX2" fmla="*/ 0 w 78201"/>
                  <a:gd name="connsiteY2" fmla="*/ 118479 h 118479"/>
                  <a:gd name="connsiteX3" fmla="*/ 0 w 78201"/>
                  <a:gd name="connsiteY3" fmla="*/ 107310 h 118479"/>
                  <a:gd name="connsiteX4" fmla="*/ 14555 w 78201"/>
                  <a:gd name="connsiteY4" fmla="*/ 107310 h 118479"/>
                  <a:gd name="connsiteX5" fmla="*/ 14555 w 78201"/>
                  <a:gd name="connsiteY5" fmla="*/ 11169 h 118479"/>
                  <a:gd name="connsiteX6" fmla="*/ 0 w 78201"/>
                  <a:gd name="connsiteY6" fmla="*/ 11169 h 118479"/>
                  <a:gd name="connsiteX7" fmla="*/ 0 w 78201"/>
                  <a:gd name="connsiteY7" fmla="*/ 0 h 118479"/>
                  <a:gd name="connsiteX8" fmla="*/ 77851 w 78201"/>
                  <a:gd name="connsiteY8" fmla="*/ 0 h 118479"/>
                  <a:gd name="connsiteX9" fmla="*/ 77851 w 78201"/>
                  <a:gd name="connsiteY9" fmla="*/ 28263 h 118479"/>
                  <a:gd name="connsiteX10" fmla="*/ 64990 w 78201"/>
                  <a:gd name="connsiteY10" fmla="*/ 28263 h 118479"/>
                  <a:gd name="connsiteX11" fmla="*/ 64990 w 78201"/>
                  <a:gd name="connsiteY11" fmla="*/ 11169 h 118479"/>
                  <a:gd name="connsiteX12" fmla="*/ 28778 w 78201"/>
                  <a:gd name="connsiteY12" fmla="*/ 11169 h 118479"/>
                  <a:gd name="connsiteX13" fmla="*/ 28778 w 78201"/>
                  <a:gd name="connsiteY13" fmla="*/ 50766 h 118479"/>
                  <a:gd name="connsiteX14" fmla="*/ 64824 w 78201"/>
                  <a:gd name="connsiteY14" fmla="*/ 50766 h 118479"/>
                  <a:gd name="connsiteX15" fmla="*/ 64824 w 78201"/>
                  <a:gd name="connsiteY15" fmla="*/ 62616 h 118479"/>
                  <a:gd name="connsiteX16" fmla="*/ 28778 w 78201"/>
                  <a:gd name="connsiteY16" fmla="*/ 62616 h 118479"/>
                  <a:gd name="connsiteX17" fmla="*/ 28778 w 78201"/>
                  <a:gd name="connsiteY17" fmla="*/ 107292 h 118479"/>
                  <a:gd name="connsiteX18" fmla="*/ 65339 w 78201"/>
                  <a:gd name="connsiteY18" fmla="*/ 107292 h 118479"/>
                  <a:gd name="connsiteX19" fmla="*/ 65339 w 78201"/>
                  <a:gd name="connsiteY19" fmla="*/ 87824 h 118479"/>
                  <a:gd name="connsiteX20" fmla="*/ 78201 w 78201"/>
                  <a:gd name="connsiteY20" fmla="*/ 87824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201" h="118479">
                    <a:moveTo>
                      <a:pt x="78201" y="87843"/>
                    </a:moveTo>
                    <a:lnTo>
                      <a:pt x="78201" y="118479"/>
                    </a:lnTo>
                    <a:lnTo>
                      <a:pt x="0" y="118479"/>
                    </a:lnTo>
                    <a:lnTo>
                      <a:pt x="0" y="107310"/>
                    </a:lnTo>
                    <a:lnTo>
                      <a:pt x="14555" y="107310"/>
                    </a:lnTo>
                    <a:lnTo>
                      <a:pt x="14555" y="11169"/>
                    </a:lnTo>
                    <a:lnTo>
                      <a:pt x="0" y="11169"/>
                    </a:lnTo>
                    <a:lnTo>
                      <a:pt x="0" y="0"/>
                    </a:lnTo>
                    <a:lnTo>
                      <a:pt x="77851" y="0"/>
                    </a:lnTo>
                    <a:lnTo>
                      <a:pt x="77851" y="28263"/>
                    </a:lnTo>
                    <a:lnTo>
                      <a:pt x="64990" y="28263"/>
                    </a:lnTo>
                    <a:lnTo>
                      <a:pt x="64990" y="11169"/>
                    </a:lnTo>
                    <a:lnTo>
                      <a:pt x="28778" y="11169"/>
                    </a:lnTo>
                    <a:lnTo>
                      <a:pt x="28778" y="50766"/>
                    </a:lnTo>
                    <a:lnTo>
                      <a:pt x="64824" y="50766"/>
                    </a:lnTo>
                    <a:lnTo>
                      <a:pt x="64824" y="62616"/>
                    </a:lnTo>
                    <a:lnTo>
                      <a:pt x="28778" y="62616"/>
                    </a:lnTo>
                    <a:lnTo>
                      <a:pt x="28778" y="107292"/>
                    </a:lnTo>
                    <a:lnTo>
                      <a:pt x="65339" y="107292"/>
                    </a:lnTo>
                    <a:lnTo>
                      <a:pt x="65339" y="87824"/>
                    </a:lnTo>
                    <a:lnTo>
                      <a:pt x="78201" y="87824"/>
                    </a:lnTo>
                    <a:close/>
                  </a:path>
                </a:pathLst>
              </a:custGeom>
              <a:grpFill/>
              <a:ln w="18384" cap="flat">
                <a:solidFill>
                  <a:schemeClr val="accent6">
                    <a:lumMod val="50000"/>
                  </a:schemeClr>
                </a:solidFill>
                <a:prstDash val="solid"/>
                <a:miter/>
              </a:ln>
            </p:spPr>
            <p:txBody>
              <a:bodyPr rtlCol="0" anchor="ctr"/>
              <a:lstStyle/>
              <a:p>
                <a:endParaRPr lang="en-US"/>
              </a:p>
            </p:txBody>
          </p:sp>
          <p:sp>
            <p:nvSpPr>
              <p:cNvPr id="148" name="Freeform: Shape 272">
                <a:extLst>
                  <a:ext uri="{FF2B5EF4-FFF2-40B4-BE49-F238E27FC236}">
                    <a16:creationId xmlns:a16="http://schemas.microsoft.com/office/drawing/2014/main" id="{BD377D43-1247-4B1A-A879-7DDD501D23D9}"/>
                  </a:ext>
                </a:extLst>
              </p:cNvPr>
              <p:cNvSpPr/>
              <p:nvPr/>
            </p:nvSpPr>
            <p:spPr>
              <a:xfrm>
                <a:off x="2462871" y="4628039"/>
                <a:ext cx="122196" cy="118479"/>
              </a:xfrm>
              <a:custGeom>
                <a:avLst/>
                <a:gdLst>
                  <a:gd name="connsiteX0" fmla="*/ 122196 w 122196"/>
                  <a:gd name="connsiteY0" fmla="*/ 11169 h 118479"/>
                  <a:gd name="connsiteX1" fmla="*/ 107641 w 122196"/>
                  <a:gd name="connsiteY1" fmla="*/ 11169 h 118479"/>
                  <a:gd name="connsiteX2" fmla="*/ 107641 w 122196"/>
                  <a:gd name="connsiteY2" fmla="*/ 118479 h 118479"/>
                  <a:gd name="connsiteX3" fmla="*/ 92572 w 122196"/>
                  <a:gd name="connsiteY3" fmla="*/ 118479 h 118479"/>
                  <a:gd name="connsiteX4" fmla="*/ 27416 w 122196"/>
                  <a:gd name="connsiteY4" fmla="*/ 21160 h 118479"/>
                  <a:gd name="connsiteX5" fmla="*/ 27416 w 122196"/>
                  <a:gd name="connsiteY5" fmla="*/ 107310 h 118479"/>
                  <a:gd name="connsiteX6" fmla="*/ 41971 w 122196"/>
                  <a:gd name="connsiteY6" fmla="*/ 107310 h 118479"/>
                  <a:gd name="connsiteX7" fmla="*/ 41971 w 122196"/>
                  <a:gd name="connsiteY7" fmla="*/ 118479 h 118479"/>
                  <a:gd name="connsiteX8" fmla="*/ 0 w 122196"/>
                  <a:gd name="connsiteY8" fmla="*/ 118479 h 118479"/>
                  <a:gd name="connsiteX9" fmla="*/ 0 w 122196"/>
                  <a:gd name="connsiteY9" fmla="*/ 107310 h 118479"/>
                  <a:gd name="connsiteX10" fmla="*/ 14555 w 122196"/>
                  <a:gd name="connsiteY10" fmla="*/ 107310 h 118479"/>
                  <a:gd name="connsiteX11" fmla="*/ 14555 w 122196"/>
                  <a:gd name="connsiteY11" fmla="*/ 11169 h 118479"/>
                  <a:gd name="connsiteX12" fmla="*/ 0 w 122196"/>
                  <a:gd name="connsiteY12" fmla="*/ 11169 h 118479"/>
                  <a:gd name="connsiteX13" fmla="*/ 0 w 122196"/>
                  <a:gd name="connsiteY13" fmla="*/ 0 h 118479"/>
                  <a:gd name="connsiteX14" fmla="*/ 29275 w 122196"/>
                  <a:gd name="connsiteY14" fmla="*/ 0 h 118479"/>
                  <a:gd name="connsiteX15" fmla="*/ 94780 w 122196"/>
                  <a:gd name="connsiteY15" fmla="*/ 96988 h 118479"/>
                  <a:gd name="connsiteX16" fmla="*/ 94780 w 122196"/>
                  <a:gd name="connsiteY16" fmla="*/ 11169 h 118479"/>
                  <a:gd name="connsiteX17" fmla="*/ 80225 w 122196"/>
                  <a:gd name="connsiteY17" fmla="*/ 11169 h 118479"/>
                  <a:gd name="connsiteX18" fmla="*/ 80225 w 122196"/>
                  <a:gd name="connsiteY18" fmla="*/ 0 h 118479"/>
                  <a:gd name="connsiteX19" fmla="*/ 122196 w 122196"/>
                  <a:gd name="connsiteY19" fmla="*/ 0 h 118479"/>
                  <a:gd name="connsiteX20" fmla="*/ 122196 w 122196"/>
                  <a:gd name="connsiteY20"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196" h="118479">
                    <a:moveTo>
                      <a:pt x="122196" y="11169"/>
                    </a:moveTo>
                    <a:lnTo>
                      <a:pt x="107641" y="11169"/>
                    </a:lnTo>
                    <a:lnTo>
                      <a:pt x="107641" y="118479"/>
                    </a:lnTo>
                    <a:lnTo>
                      <a:pt x="92572" y="118479"/>
                    </a:lnTo>
                    <a:lnTo>
                      <a:pt x="27416" y="21160"/>
                    </a:lnTo>
                    <a:lnTo>
                      <a:pt x="27416" y="107310"/>
                    </a:lnTo>
                    <a:lnTo>
                      <a:pt x="41971" y="107310"/>
                    </a:lnTo>
                    <a:lnTo>
                      <a:pt x="41971" y="118479"/>
                    </a:lnTo>
                    <a:lnTo>
                      <a:pt x="0" y="118479"/>
                    </a:lnTo>
                    <a:lnTo>
                      <a:pt x="0" y="107310"/>
                    </a:lnTo>
                    <a:lnTo>
                      <a:pt x="14555" y="107310"/>
                    </a:lnTo>
                    <a:lnTo>
                      <a:pt x="14555" y="11169"/>
                    </a:lnTo>
                    <a:lnTo>
                      <a:pt x="0" y="11169"/>
                    </a:lnTo>
                    <a:lnTo>
                      <a:pt x="0" y="0"/>
                    </a:lnTo>
                    <a:lnTo>
                      <a:pt x="29275" y="0"/>
                    </a:lnTo>
                    <a:lnTo>
                      <a:pt x="94780" y="96988"/>
                    </a:lnTo>
                    <a:lnTo>
                      <a:pt x="94780" y="11169"/>
                    </a:lnTo>
                    <a:lnTo>
                      <a:pt x="80225" y="11169"/>
                    </a:lnTo>
                    <a:lnTo>
                      <a:pt x="80225" y="0"/>
                    </a:lnTo>
                    <a:lnTo>
                      <a:pt x="122196" y="0"/>
                    </a:lnTo>
                    <a:lnTo>
                      <a:pt x="122196" y="11169"/>
                    </a:lnTo>
                    <a:close/>
                  </a:path>
                </a:pathLst>
              </a:custGeom>
              <a:grpFill/>
              <a:ln w="18384" cap="flat">
                <a:solidFill>
                  <a:schemeClr val="accent6">
                    <a:lumMod val="50000"/>
                  </a:schemeClr>
                </a:solidFill>
                <a:prstDash val="solid"/>
                <a:miter/>
              </a:ln>
            </p:spPr>
            <p:txBody>
              <a:bodyPr rtlCol="0" anchor="ctr"/>
              <a:lstStyle/>
              <a:p>
                <a:endParaRPr lang="en-US"/>
              </a:p>
            </p:txBody>
          </p:sp>
          <p:sp>
            <p:nvSpPr>
              <p:cNvPr id="149" name="Freeform: Shape 273">
                <a:extLst>
                  <a:ext uri="{FF2B5EF4-FFF2-40B4-BE49-F238E27FC236}">
                    <a16:creationId xmlns:a16="http://schemas.microsoft.com/office/drawing/2014/main" id="{BA3C823C-FD14-40CD-9B86-0E45A3361E69}"/>
                  </a:ext>
                </a:extLst>
              </p:cNvPr>
              <p:cNvSpPr/>
              <p:nvPr/>
            </p:nvSpPr>
            <p:spPr>
              <a:xfrm>
                <a:off x="2603688" y="4628039"/>
                <a:ext cx="118644" cy="119141"/>
              </a:xfrm>
              <a:custGeom>
                <a:avLst/>
                <a:gdLst>
                  <a:gd name="connsiteX0" fmla="*/ 118645 w 118644"/>
                  <a:gd name="connsiteY0" fmla="*/ 11169 h 119141"/>
                  <a:gd name="connsiteX1" fmla="*/ 105102 w 118644"/>
                  <a:gd name="connsiteY1" fmla="*/ 11169 h 119141"/>
                  <a:gd name="connsiteX2" fmla="*/ 67032 w 118644"/>
                  <a:gd name="connsiteY2" fmla="*/ 119142 h 119141"/>
                  <a:gd name="connsiteX3" fmla="*/ 51631 w 118644"/>
                  <a:gd name="connsiteY3" fmla="*/ 119142 h 119141"/>
                  <a:gd name="connsiteX4" fmla="*/ 13543 w 118644"/>
                  <a:gd name="connsiteY4" fmla="*/ 11169 h 119141"/>
                  <a:gd name="connsiteX5" fmla="*/ 0 w 118644"/>
                  <a:gd name="connsiteY5" fmla="*/ 11169 h 119141"/>
                  <a:gd name="connsiteX6" fmla="*/ 0 w 118644"/>
                  <a:gd name="connsiteY6" fmla="*/ 0 h 119141"/>
                  <a:gd name="connsiteX7" fmla="*/ 45706 w 118644"/>
                  <a:gd name="connsiteY7" fmla="*/ 0 h 119141"/>
                  <a:gd name="connsiteX8" fmla="*/ 45706 w 118644"/>
                  <a:gd name="connsiteY8" fmla="*/ 11169 h 119141"/>
                  <a:gd name="connsiteX9" fmla="*/ 28612 w 118644"/>
                  <a:gd name="connsiteY9" fmla="*/ 11169 h 119141"/>
                  <a:gd name="connsiteX10" fmla="*/ 59930 w 118644"/>
                  <a:gd name="connsiteY10" fmla="*/ 101385 h 119141"/>
                  <a:gd name="connsiteX11" fmla="*/ 90897 w 118644"/>
                  <a:gd name="connsiteY11" fmla="*/ 11169 h 119141"/>
                  <a:gd name="connsiteX12" fmla="*/ 73803 w 118644"/>
                  <a:gd name="connsiteY12" fmla="*/ 11169 h 119141"/>
                  <a:gd name="connsiteX13" fmla="*/ 73803 w 118644"/>
                  <a:gd name="connsiteY13" fmla="*/ 0 h 119141"/>
                  <a:gd name="connsiteX14" fmla="*/ 118645 w 118644"/>
                  <a:gd name="connsiteY14" fmla="*/ 0 h 119141"/>
                  <a:gd name="connsiteX15" fmla="*/ 118645 w 118644"/>
                  <a:gd name="connsiteY15" fmla="*/ 11169 h 119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644" h="119141">
                    <a:moveTo>
                      <a:pt x="118645" y="11169"/>
                    </a:moveTo>
                    <a:lnTo>
                      <a:pt x="105102" y="11169"/>
                    </a:lnTo>
                    <a:lnTo>
                      <a:pt x="67032" y="119142"/>
                    </a:lnTo>
                    <a:lnTo>
                      <a:pt x="51631" y="119142"/>
                    </a:lnTo>
                    <a:lnTo>
                      <a:pt x="13543" y="11169"/>
                    </a:lnTo>
                    <a:lnTo>
                      <a:pt x="0" y="11169"/>
                    </a:lnTo>
                    <a:lnTo>
                      <a:pt x="0" y="0"/>
                    </a:lnTo>
                    <a:lnTo>
                      <a:pt x="45706" y="0"/>
                    </a:lnTo>
                    <a:lnTo>
                      <a:pt x="45706" y="11169"/>
                    </a:lnTo>
                    <a:lnTo>
                      <a:pt x="28612" y="11169"/>
                    </a:lnTo>
                    <a:lnTo>
                      <a:pt x="59930" y="101385"/>
                    </a:lnTo>
                    <a:lnTo>
                      <a:pt x="90897" y="11169"/>
                    </a:lnTo>
                    <a:lnTo>
                      <a:pt x="73803" y="11169"/>
                    </a:lnTo>
                    <a:lnTo>
                      <a:pt x="73803" y="0"/>
                    </a:lnTo>
                    <a:lnTo>
                      <a:pt x="118645" y="0"/>
                    </a:lnTo>
                    <a:lnTo>
                      <a:pt x="118645" y="11169"/>
                    </a:lnTo>
                    <a:close/>
                  </a:path>
                </a:pathLst>
              </a:custGeom>
              <a:grpFill/>
              <a:ln w="18384" cap="flat">
                <a:solidFill>
                  <a:schemeClr val="accent6">
                    <a:lumMod val="50000"/>
                  </a:schemeClr>
                </a:solidFill>
                <a:prstDash val="solid"/>
                <a:miter/>
              </a:ln>
            </p:spPr>
            <p:txBody>
              <a:bodyPr rtlCol="0" anchor="ctr"/>
              <a:lstStyle/>
              <a:p>
                <a:endParaRPr lang="en-US"/>
              </a:p>
            </p:txBody>
          </p:sp>
          <p:sp>
            <p:nvSpPr>
              <p:cNvPr id="150" name="Freeform: Shape 274">
                <a:extLst>
                  <a:ext uri="{FF2B5EF4-FFF2-40B4-BE49-F238E27FC236}">
                    <a16:creationId xmlns:a16="http://schemas.microsoft.com/office/drawing/2014/main" id="{B7057B10-A941-49B9-AEC9-5A384D765684}"/>
                  </a:ext>
                </a:extLst>
              </p:cNvPr>
              <p:cNvSpPr/>
              <p:nvPr/>
            </p:nvSpPr>
            <p:spPr>
              <a:xfrm>
                <a:off x="2740954" y="4628039"/>
                <a:ext cx="43332" cy="118479"/>
              </a:xfrm>
              <a:custGeom>
                <a:avLst/>
                <a:gdLst>
                  <a:gd name="connsiteX0" fmla="*/ 28778 w 43332"/>
                  <a:gd name="connsiteY0" fmla="*/ 11169 h 118479"/>
                  <a:gd name="connsiteX1" fmla="*/ 28778 w 43332"/>
                  <a:gd name="connsiteY1" fmla="*/ 107310 h 118479"/>
                  <a:gd name="connsiteX2" fmla="*/ 43333 w 43332"/>
                  <a:gd name="connsiteY2" fmla="*/ 107310 h 118479"/>
                  <a:gd name="connsiteX3" fmla="*/ 43333 w 43332"/>
                  <a:gd name="connsiteY3" fmla="*/ 118479 h 118479"/>
                  <a:gd name="connsiteX4" fmla="*/ 0 w 43332"/>
                  <a:gd name="connsiteY4" fmla="*/ 118479 h 118479"/>
                  <a:gd name="connsiteX5" fmla="*/ 0 w 43332"/>
                  <a:gd name="connsiteY5" fmla="*/ 107310 h 118479"/>
                  <a:gd name="connsiteX6" fmla="*/ 14555 w 43332"/>
                  <a:gd name="connsiteY6" fmla="*/ 107310 h 118479"/>
                  <a:gd name="connsiteX7" fmla="*/ 14555 w 43332"/>
                  <a:gd name="connsiteY7" fmla="*/ 11169 h 118479"/>
                  <a:gd name="connsiteX8" fmla="*/ 0 w 43332"/>
                  <a:gd name="connsiteY8" fmla="*/ 11169 h 118479"/>
                  <a:gd name="connsiteX9" fmla="*/ 0 w 43332"/>
                  <a:gd name="connsiteY9" fmla="*/ 0 h 118479"/>
                  <a:gd name="connsiteX10" fmla="*/ 43333 w 43332"/>
                  <a:gd name="connsiteY10" fmla="*/ 0 h 118479"/>
                  <a:gd name="connsiteX11" fmla="*/ 43333 w 43332"/>
                  <a:gd name="connsiteY11" fmla="*/ 11169 h 118479"/>
                  <a:gd name="connsiteX12" fmla="*/ 28778 w 43332"/>
                  <a:gd name="connsiteY12"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332" h="118479">
                    <a:moveTo>
                      <a:pt x="28778" y="11169"/>
                    </a:moveTo>
                    <a:lnTo>
                      <a:pt x="28778" y="107310"/>
                    </a:lnTo>
                    <a:lnTo>
                      <a:pt x="43333" y="107310"/>
                    </a:lnTo>
                    <a:lnTo>
                      <a:pt x="43333" y="118479"/>
                    </a:lnTo>
                    <a:lnTo>
                      <a:pt x="0" y="118479"/>
                    </a:lnTo>
                    <a:lnTo>
                      <a:pt x="0" y="107310"/>
                    </a:lnTo>
                    <a:lnTo>
                      <a:pt x="14555" y="107310"/>
                    </a:lnTo>
                    <a:lnTo>
                      <a:pt x="14555" y="11169"/>
                    </a:lnTo>
                    <a:lnTo>
                      <a:pt x="0" y="11169"/>
                    </a:lnTo>
                    <a:lnTo>
                      <a:pt x="0" y="0"/>
                    </a:lnTo>
                    <a:lnTo>
                      <a:pt x="43333" y="0"/>
                    </a:lnTo>
                    <a:lnTo>
                      <a:pt x="43333" y="11169"/>
                    </a:lnTo>
                    <a:lnTo>
                      <a:pt x="28778" y="11169"/>
                    </a:lnTo>
                    <a:close/>
                  </a:path>
                </a:pathLst>
              </a:custGeom>
              <a:grpFill/>
              <a:ln w="18384" cap="flat">
                <a:solidFill>
                  <a:schemeClr val="accent6">
                    <a:lumMod val="50000"/>
                  </a:schemeClr>
                </a:solidFill>
                <a:prstDash val="solid"/>
                <a:miter/>
              </a:ln>
            </p:spPr>
            <p:txBody>
              <a:bodyPr rtlCol="0" anchor="ctr"/>
              <a:lstStyle/>
              <a:p>
                <a:endParaRPr lang="en-US"/>
              </a:p>
            </p:txBody>
          </p:sp>
          <p:sp>
            <p:nvSpPr>
              <p:cNvPr id="151" name="Freeform: Shape 275">
                <a:extLst>
                  <a:ext uri="{FF2B5EF4-FFF2-40B4-BE49-F238E27FC236}">
                    <a16:creationId xmlns:a16="http://schemas.microsoft.com/office/drawing/2014/main" id="{F6903CBC-E14F-40A2-A1D6-DD8F0060B05C}"/>
                  </a:ext>
                </a:extLst>
              </p:cNvPr>
              <p:cNvSpPr/>
              <p:nvPr/>
            </p:nvSpPr>
            <p:spPr>
              <a:xfrm>
                <a:off x="2809679" y="4628039"/>
                <a:ext cx="98330" cy="118479"/>
              </a:xfrm>
              <a:custGeom>
                <a:avLst/>
                <a:gdLst>
                  <a:gd name="connsiteX0" fmla="*/ 98331 w 98330"/>
                  <a:gd name="connsiteY0" fmla="*/ 107310 h 118479"/>
                  <a:gd name="connsiteX1" fmla="*/ 98331 w 98330"/>
                  <a:gd name="connsiteY1" fmla="*/ 118479 h 118479"/>
                  <a:gd name="connsiteX2" fmla="*/ 73270 w 98330"/>
                  <a:gd name="connsiteY2" fmla="*/ 118479 h 118479"/>
                  <a:gd name="connsiteX3" fmla="*/ 44841 w 98330"/>
                  <a:gd name="connsiteY3" fmla="*/ 68044 h 118479"/>
                  <a:gd name="connsiteX4" fmla="*/ 28760 w 98330"/>
                  <a:gd name="connsiteY4" fmla="*/ 68044 h 118479"/>
                  <a:gd name="connsiteX5" fmla="*/ 28760 w 98330"/>
                  <a:gd name="connsiteY5" fmla="*/ 107310 h 118479"/>
                  <a:gd name="connsiteX6" fmla="*/ 42302 w 98330"/>
                  <a:gd name="connsiteY6" fmla="*/ 107310 h 118479"/>
                  <a:gd name="connsiteX7" fmla="*/ 42302 w 98330"/>
                  <a:gd name="connsiteY7" fmla="*/ 118479 h 118479"/>
                  <a:gd name="connsiteX8" fmla="*/ 0 w 98330"/>
                  <a:gd name="connsiteY8" fmla="*/ 118479 h 118479"/>
                  <a:gd name="connsiteX9" fmla="*/ 0 w 98330"/>
                  <a:gd name="connsiteY9" fmla="*/ 107310 h 118479"/>
                  <a:gd name="connsiteX10" fmla="*/ 14555 w 98330"/>
                  <a:gd name="connsiteY10" fmla="*/ 107310 h 118479"/>
                  <a:gd name="connsiteX11" fmla="*/ 14555 w 98330"/>
                  <a:gd name="connsiteY11" fmla="*/ 11169 h 118479"/>
                  <a:gd name="connsiteX12" fmla="*/ 0 w 98330"/>
                  <a:gd name="connsiteY12" fmla="*/ 11169 h 118479"/>
                  <a:gd name="connsiteX13" fmla="*/ 0 w 98330"/>
                  <a:gd name="connsiteY13" fmla="*/ 0 h 118479"/>
                  <a:gd name="connsiteX14" fmla="*/ 47215 w 98330"/>
                  <a:gd name="connsiteY14" fmla="*/ 0 h 118479"/>
                  <a:gd name="connsiteX15" fmla="*/ 82764 w 98330"/>
                  <a:gd name="connsiteY15" fmla="*/ 32329 h 118479"/>
                  <a:gd name="connsiteX16" fmla="*/ 58568 w 98330"/>
                  <a:gd name="connsiteY16" fmla="*/ 64990 h 118479"/>
                  <a:gd name="connsiteX17" fmla="*/ 83279 w 98330"/>
                  <a:gd name="connsiteY17" fmla="*/ 107310 h 118479"/>
                  <a:gd name="connsiteX18" fmla="*/ 98331 w 98330"/>
                  <a:gd name="connsiteY18" fmla="*/ 107310 h 118479"/>
                  <a:gd name="connsiteX19" fmla="*/ 67860 w 98330"/>
                  <a:gd name="connsiteY19" fmla="*/ 32513 h 118479"/>
                  <a:gd name="connsiteX20" fmla="*/ 45853 w 98330"/>
                  <a:gd name="connsiteY20" fmla="*/ 10856 h 118479"/>
                  <a:gd name="connsiteX21" fmla="*/ 28760 w 98330"/>
                  <a:gd name="connsiteY21" fmla="*/ 10856 h 118479"/>
                  <a:gd name="connsiteX22" fmla="*/ 28760 w 98330"/>
                  <a:gd name="connsiteY22" fmla="*/ 57225 h 118479"/>
                  <a:gd name="connsiteX23" fmla="*/ 43829 w 98330"/>
                  <a:gd name="connsiteY23" fmla="*/ 57225 h 118479"/>
                  <a:gd name="connsiteX24" fmla="*/ 67860 w 98330"/>
                  <a:gd name="connsiteY24" fmla="*/ 32513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8330" h="118479">
                    <a:moveTo>
                      <a:pt x="98331" y="107310"/>
                    </a:moveTo>
                    <a:lnTo>
                      <a:pt x="98331" y="118479"/>
                    </a:lnTo>
                    <a:lnTo>
                      <a:pt x="73270" y="118479"/>
                    </a:lnTo>
                    <a:lnTo>
                      <a:pt x="44841" y="68044"/>
                    </a:lnTo>
                    <a:lnTo>
                      <a:pt x="28760" y="68044"/>
                    </a:lnTo>
                    <a:lnTo>
                      <a:pt x="28760" y="107310"/>
                    </a:lnTo>
                    <a:lnTo>
                      <a:pt x="42302" y="107310"/>
                    </a:lnTo>
                    <a:lnTo>
                      <a:pt x="42302" y="118479"/>
                    </a:lnTo>
                    <a:lnTo>
                      <a:pt x="0" y="118479"/>
                    </a:lnTo>
                    <a:lnTo>
                      <a:pt x="0" y="107310"/>
                    </a:lnTo>
                    <a:lnTo>
                      <a:pt x="14555" y="107310"/>
                    </a:lnTo>
                    <a:lnTo>
                      <a:pt x="14555" y="11169"/>
                    </a:lnTo>
                    <a:lnTo>
                      <a:pt x="0" y="11169"/>
                    </a:lnTo>
                    <a:lnTo>
                      <a:pt x="0" y="0"/>
                    </a:lnTo>
                    <a:lnTo>
                      <a:pt x="47215" y="0"/>
                    </a:lnTo>
                    <a:cubicBezTo>
                      <a:pt x="66848" y="0"/>
                      <a:pt x="82764" y="14058"/>
                      <a:pt x="82764" y="32329"/>
                    </a:cubicBezTo>
                    <a:cubicBezTo>
                      <a:pt x="82764" y="47049"/>
                      <a:pt x="72773" y="59580"/>
                      <a:pt x="58568" y="64990"/>
                    </a:cubicBezTo>
                    <a:lnTo>
                      <a:pt x="83279" y="107310"/>
                    </a:lnTo>
                    <a:lnTo>
                      <a:pt x="98331" y="107310"/>
                    </a:lnTo>
                    <a:close/>
                    <a:moveTo>
                      <a:pt x="67860" y="32513"/>
                    </a:moveTo>
                    <a:cubicBezTo>
                      <a:pt x="67860" y="19320"/>
                      <a:pt x="58550" y="10856"/>
                      <a:pt x="45853" y="10856"/>
                    </a:cubicBezTo>
                    <a:lnTo>
                      <a:pt x="28760" y="10856"/>
                    </a:lnTo>
                    <a:lnTo>
                      <a:pt x="28760" y="57225"/>
                    </a:lnTo>
                    <a:lnTo>
                      <a:pt x="43829" y="57225"/>
                    </a:lnTo>
                    <a:cubicBezTo>
                      <a:pt x="58053" y="57206"/>
                      <a:pt x="67860" y="47730"/>
                      <a:pt x="67860" y="32513"/>
                    </a:cubicBezTo>
                    <a:close/>
                  </a:path>
                </a:pathLst>
              </a:custGeom>
              <a:grpFill/>
              <a:ln w="18384" cap="flat">
                <a:solidFill>
                  <a:schemeClr val="accent6">
                    <a:lumMod val="50000"/>
                  </a:schemeClr>
                </a:solidFill>
                <a:prstDash val="solid"/>
                <a:miter/>
              </a:ln>
            </p:spPr>
            <p:txBody>
              <a:bodyPr rtlCol="0" anchor="ctr"/>
              <a:lstStyle/>
              <a:p>
                <a:endParaRPr lang="en-US"/>
              </a:p>
            </p:txBody>
          </p:sp>
          <p:sp>
            <p:nvSpPr>
              <p:cNvPr id="152" name="Freeform: Shape 276">
                <a:extLst>
                  <a:ext uri="{FF2B5EF4-FFF2-40B4-BE49-F238E27FC236}">
                    <a16:creationId xmlns:a16="http://schemas.microsoft.com/office/drawing/2014/main" id="{F075C543-74E2-49F7-9347-7AED258E0EA7}"/>
                  </a:ext>
                </a:extLst>
              </p:cNvPr>
              <p:cNvSpPr/>
              <p:nvPr/>
            </p:nvSpPr>
            <p:spPr>
              <a:xfrm>
                <a:off x="2926281" y="4625352"/>
                <a:ext cx="116105" cy="123888"/>
              </a:xfrm>
              <a:custGeom>
                <a:avLst/>
                <a:gdLst>
                  <a:gd name="connsiteX0" fmla="*/ 0 w 116105"/>
                  <a:gd name="connsiteY0" fmla="*/ 60923 h 123888"/>
                  <a:gd name="connsiteX1" fmla="*/ 58053 w 116105"/>
                  <a:gd name="connsiteY1" fmla="*/ 0 h 123888"/>
                  <a:gd name="connsiteX2" fmla="*/ 116105 w 116105"/>
                  <a:gd name="connsiteY2" fmla="*/ 60923 h 123888"/>
                  <a:gd name="connsiteX3" fmla="*/ 58053 w 116105"/>
                  <a:gd name="connsiteY3" fmla="*/ 123889 h 123888"/>
                  <a:gd name="connsiteX4" fmla="*/ 0 w 116105"/>
                  <a:gd name="connsiteY4" fmla="*/ 60923 h 123888"/>
                  <a:gd name="connsiteX5" fmla="*/ 100870 w 116105"/>
                  <a:gd name="connsiteY5" fmla="*/ 60923 h 123888"/>
                  <a:gd name="connsiteX6" fmla="*/ 58053 w 116105"/>
                  <a:gd name="connsiteY6" fmla="*/ 12862 h 123888"/>
                  <a:gd name="connsiteX7" fmla="*/ 15235 w 116105"/>
                  <a:gd name="connsiteY7" fmla="*/ 60923 h 123888"/>
                  <a:gd name="connsiteX8" fmla="*/ 58053 w 116105"/>
                  <a:gd name="connsiteY8" fmla="*/ 111027 h 123888"/>
                  <a:gd name="connsiteX9" fmla="*/ 100870 w 116105"/>
                  <a:gd name="connsiteY9" fmla="*/ 60923 h 12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105" h="123888">
                    <a:moveTo>
                      <a:pt x="0" y="60923"/>
                    </a:moveTo>
                    <a:cubicBezTo>
                      <a:pt x="0" y="26901"/>
                      <a:pt x="23184" y="0"/>
                      <a:pt x="58053" y="0"/>
                    </a:cubicBezTo>
                    <a:cubicBezTo>
                      <a:pt x="92921" y="0"/>
                      <a:pt x="116105" y="26920"/>
                      <a:pt x="116105" y="60923"/>
                    </a:cubicBezTo>
                    <a:cubicBezTo>
                      <a:pt x="116105" y="95957"/>
                      <a:pt x="93602" y="123889"/>
                      <a:pt x="58053" y="123889"/>
                    </a:cubicBezTo>
                    <a:cubicBezTo>
                      <a:pt x="22503" y="123889"/>
                      <a:pt x="0" y="95957"/>
                      <a:pt x="0" y="60923"/>
                    </a:cubicBezTo>
                    <a:close/>
                    <a:moveTo>
                      <a:pt x="100870" y="60923"/>
                    </a:moveTo>
                    <a:cubicBezTo>
                      <a:pt x="100870" y="32826"/>
                      <a:pt x="84292" y="12862"/>
                      <a:pt x="58053" y="12862"/>
                    </a:cubicBezTo>
                    <a:cubicBezTo>
                      <a:pt x="31814" y="12862"/>
                      <a:pt x="15235" y="32826"/>
                      <a:pt x="15235" y="60923"/>
                    </a:cubicBezTo>
                    <a:cubicBezTo>
                      <a:pt x="15235" y="89701"/>
                      <a:pt x="31814" y="111027"/>
                      <a:pt x="58053" y="111027"/>
                    </a:cubicBezTo>
                    <a:cubicBezTo>
                      <a:pt x="84292" y="111027"/>
                      <a:pt x="100870" y="89683"/>
                      <a:pt x="100870" y="60923"/>
                    </a:cubicBezTo>
                    <a:close/>
                  </a:path>
                </a:pathLst>
              </a:custGeom>
              <a:grpFill/>
              <a:ln w="18384" cap="flat">
                <a:solidFill>
                  <a:schemeClr val="accent6">
                    <a:lumMod val="50000"/>
                  </a:schemeClr>
                </a:solidFill>
                <a:prstDash val="solid"/>
                <a:miter/>
              </a:ln>
            </p:spPr>
            <p:txBody>
              <a:bodyPr rtlCol="0" anchor="ctr"/>
              <a:lstStyle/>
              <a:p>
                <a:endParaRPr lang="en-US"/>
              </a:p>
            </p:txBody>
          </p:sp>
          <p:sp>
            <p:nvSpPr>
              <p:cNvPr id="153" name="Freeform: Shape 277">
                <a:extLst>
                  <a:ext uri="{FF2B5EF4-FFF2-40B4-BE49-F238E27FC236}">
                    <a16:creationId xmlns:a16="http://schemas.microsoft.com/office/drawing/2014/main" id="{2E6D7198-A555-4216-98AB-9531D2C92C57}"/>
                  </a:ext>
                </a:extLst>
              </p:cNvPr>
              <p:cNvSpPr/>
              <p:nvPr/>
            </p:nvSpPr>
            <p:spPr>
              <a:xfrm>
                <a:off x="3069472" y="4628039"/>
                <a:ext cx="122196" cy="118479"/>
              </a:xfrm>
              <a:custGeom>
                <a:avLst/>
                <a:gdLst>
                  <a:gd name="connsiteX0" fmla="*/ 122196 w 122196"/>
                  <a:gd name="connsiteY0" fmla="*/ 11169 h 118479"/>
                  <a:gd name="connsiteX1" fmla="*/ 107641 w 122196"/>
                  <a:gd name="connsiteY1" fmla="*/ 11169 h 118479"/>
                  <a:gd name="connsiteX2" fmla="*/ 107641 w 122196"/>
                  <a:gd name="connsiteY2" fmla="*/ 118479 h 118479"/>
                  <a:gd name="connsiteX3" fmla="*/ 92572 w 122196"/>
                  <a:gd name="connsiteY3" fmla="*/ 118479 h 118479"/>
                  <a:gd name="connsiteX4" fmla="*/ 27416 w 122196"/>
                  <a:gd name="connsiteY4" fmla="*/ 21160 h 118479"/>
                  <a:gd name="connsiteX5" fmla="*/ 27416 w 122196"/>
                  <a:gd name="connsiteY5" fmla="*/ 107310 h 118479"/>
                  <a:gd name="connsiteX6" fmla="*/ 41971 w 122196"/>
                  <a:gd name="connsiteY6" fmla="*/ 107310 h 118479"/>
                  <a:gd name="connsiteX7" fmla="*/ 41971 w 122196"/>
                  <a:gd name="connsiteY7" fmla="*/ 118479 h 118479"/>
                  <a:gd name="connsiteX8" fmla="*/ 0 w 122196"/>
                  <a:gd name="connsiteY8" fmla="*/ 118479 h 118479"/>
                  <a:gd name="connsiteX9" fmla="*/ 0 w 122196"/>
                  <a:gd name="connsiteY9" fmla="*/ 107310 h 118479"/>
                  <a:gd name="connsiteX10" fmla="*/ 14555 w 122196"/>
                  <a:gd name="connsiteY10" fmla="*/ 107310 h 118479"/>
                  <a:gd name="connsiteX11" fmla="*/ 14555 w 122196"/>
                  <a:gd name="connsiteY11" fmla="*/ 11169 h 118479"/>
                  <a:gd name="connsiteX12" fmla="*/ 0 w 122196"/>
                  <a:gd name="connsiteY12" fmla="*/ 11169 h 118479"/>
                  <a:gd name="connsiteX13" fmla="*/ 0 w 122196"/>
                  <a:gd name="connsiteY13" fmla="*/ 0 h 118479"/>
                  <a:gd name="connsiteX14" fmla="*/ 29275 w 122196"/>
                  <a:gd name="connsiteY14" fmla="*/ 0 h 118479"/>
                  <a:gd name="connsiteX15" fmla="*/ 94780 w 122196"/>
                  <a:gd name="connsiteY15" fmla="*/ 96988 h 118479"/>
                  <a:gd name="connsiteX16" fmla="*/ 94780 w 122196"/>
                  <a:gd name="connsiteY16" fmla="*/ 11169 h 118479"/>
                  <a:gd name="connsiteX17" fmla="*/ 80225 w 122196"/>
                  <a:gd name="connsiteY17" fmla="*/ 11169 h 118479"/>
                  <a:gd name="connsiteX18" fmla="*/ 80225 w 122196"/>
                  <a:gd name="connsiteY18" fmla="*/ 0 h 118479"/>
                  <a:gd name="connsiteX19" fmla="*/ 122196 w 122196"/>
                  <a:gd name="connsiteY19" fmla="*/ 0 h 118479"/>
                  <a:gd name="connsiteX20" fmla="*/ 122196 w 122196"/>
                  <a:gd name="connsiteY20"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196" h="118479">
                    <a:moveTo>
                      <a:pt x="122196" y="11169"/>
                    </a:moveTo>
                    <a:lnTo>
                      <a:pt x="107641" y="11169"/>
                    </a:lnTo>
                    <a:lnTo>
                      <a:pt x="107641" y="118479"/>
                    </a:lnTo>
                    <a:lnTo>
                      <a:pt x="92572" y="118479"/>
                    </a:lnTo>
                    <a:lnTo>
                      <a:pt x="27416" y="21160"/>
                    </a:lnTo>
                    <a:lnTo>
                      <a:pt x="27416" y="107310"/>
                    </a:lnTo>
                    <a:lnTo>
                      <a:pt x="41971" y="107310"/>
                    </a:lnTo>
                    <a:lnTo>
                      <a:pt x="41971" y="118479"/>
                    </a:lnTo>
                    <a:lnTo>
                      <a:pt x="0" y="118479"/>
                    </a:lnTo>
                    <a:lnTo>
                      <a:pt x="0" y="107310"/>
                    </a:lnTo>
                    <a:lnTo>
                      <a:pt x="14555" y="107310"/>
                    </a:lnTo>
                    <a:lnTo>
                      <a:pt x="14555" y="11169"/>
                    </a:lnTo>
                    <a:lnTo>
                      <a:pt x="0" y="11169"/>
                    </a:lnTo>
                    <a:lnTo>
                      <a:pt x="0" y="0"/>
                    </a:lnTo>
                    <a:lnTo>
                      <a:pt x="29275" y="0"/>
                    </a:lnTo>
                    <a:lnTo>
                      <a:pt x="94780" y="96988"/>
                    </a:lnTo>
                    <a:lnTo>
                      <a:pt x="94780" y="11169"/>
                    </a:lnTo>
                    <a:lnTo>
                      <a:pt x="80225" y="11169"/>
                    </a:lnTo>
                    <a:lnTo>
                      <a:pt x="80225" y="0"/>
                    </a:lnTo>
                    <a:lnTo>
                      <a:pt x="122196" y="0"/>
                    </a:lnTo>
                    <a:lnTo>
                      <a:pt x="122196" y="11169"/>
                    </a:lnTo>
                    <a:close/>
                  </a:path>
                </a:pathLst>
              </a:custGeom>
              <a:grpFill/>
              <a:ln w="18384" cap="flat">
                <a:solidFill>
                  <a:schemeClr val="accent6">
                    <a:lumMod val="50000"/>
                  </a:schemeClr>
                </a:solidFill>
                <a:prstDash val="solid"/>
                <a:miter/>
              </a:ln>
            </p:spPr>
            <p:txBody>
              <a:bodyPr rtlCol="0" anchor="ctr"/>
              <a:lstStyle/>
              <a:p>
                <a:endParaRPr lang="en-US"/>
              </a:p>
            </p:txBody>
          </p:sp>
          <p:sp>
            <p:nvSpPr>
              <p:cNvPr id="154" name="Freeform: Shape 278">
                <a:extLst>
                  <a:ext uri="{FF2B5EF4-FFF2-40B4-BE49-F238E27FC236}">
                    <a16:creationId xmlns:a16="http://schemas.microsoft.com/office/drawing/2014/main" id="{4B782995-89AD-4C9C-A976-3DB7994C4161}"/>
                  </a:ext>
                </a:extLst>
              </p:cNvPr>
              <p:cNvSpPr/>
              <p:nvPr/>
            </p:nvSpPr>
            <p:spPr>
              <a:xfrm>
                <a:off x="3217060" y="4628039"/>
                <a:ext cx="149281" cy="118479"/>
              </a:xfrm>
              <a:custGeom>
                <a:avLst/>
                <a:gdLst>
                  <a:gd name="connsiteX0" fmla="*/ 134727 w 149281"/>
                  <a:gd name="connsiteY0" fmla="*/ 11169 h 118479"/>
                  <a:gd name="connsiteX1" fmla="*/ 134727 w 149281"/>
                  <a:gd name="connsiteY1" fmla="*/ 107310 h 118479"/>
                  <a:gd name="connsiteX2" fmla="*/ 149281 w 149281"/>
                  <a:gd name="connsiteY2" fmla="*/ 107310 h 118479"/>
                  <a:gd name="connsiteX3" fmla="*/ 149281 w 149281"/>
                  <a:gd name="connsiteY3" fmla="*/ 118479 h 118479"/>
                  <a:gd name="connsiteX4" fmla="*/ 106629 w 149281"/>
                  <a:gd name="connsiteY4" fmla="*/ 118479 h 118479"/>
                  <a:gd name="connsiteX5" fmla="*/ 106629 w 149281"/>
                  <a:gd name="connsiteY5" fmla="*/ 107310 h 118479"/>
                  <a:gd name="connsiteX6" fmla="*/ 120853 w 149281"/>
                  <a:gd name="connsiteY6" fmla="*/ 107310 h 118479"/>
                  <a:gd name="connsiteX7" fmla="*/ 120853 w 149281"/>
                  <a:gd name="connsiteY7" fmla="*/ 16597 h 118479"/>
                  <a:gd name="connsiteX8" fmla="*/ 80740 w 149281"/>
                  <a:gd name="connsiteY8" fmla="*/ 106648 h 118479"/>
                  <a:gd name="connsiteX9" fmla="*/ 67529 w 149281"/>
                  <a:gd name="connsiteY9" fmla="*/ 106648 h 118479"/>
                  <a:gd name="connsiteX10" fmla="*/ 27416 w 149281"/>
                  <a:gd name="connsiteY10" fmla="*/ 16597 h 118479"/>
                  <a:gd name="connsiteX11" fmla="*/ 27416 w 149281"/>
                  <a:gd name="connsiteY11" fmla="*/ 107310 h 118479"/>
                  <a:gd name="connsiteX12" fmla="*/ 41640 w 149281"/>
                  <a:gd name="connsiteY12" fmla="*/ 107310 h 118479"/>
                  <a:gd name="connsiteX13" fmla="*/ 41640 w 149281"/>
                  <a:gd name="connsiteY13" fmla="*/ 118479 h 118479"/>
                  <a:gd name="connsiteX14" fmla="*/ 0 w 149281"/>
                  <a:gd name="connsiteY14" fmla="*/ 118479 h 118479"/>
                  <a:gd name="connsiteX15" fmla="*/ 0 w 149281"/>
                  <a:gd name="connsiteY15" fmla="*/ 107310 h 118479"/>
                  <a:gd name="connsiteX16" fmla="*/ 14555 w 149281"/>
                  <a:gd name="connsiteY16" fmla="*/ 107310 h 118479"/>
                  <a:gd name="connsiteX17" fmla="*/ 14555 w 149281"/>
                  <a:gd name="connsiteY17" fmla="*/ 11169 h 118479"/>
                  <a:gd name="connsiteX18" fmla="*/ 0 w 149281"/>
                  <a:gd name="connsiteY18" fmla="*/ 11169 h 118479"/>
                  <a:gd name="connsiteX19" fmla="*/ 0 w 149281"/>
                  <a:gd name="connsiteY19" fmla="*/ 0 h 118479"/>
                  <a:gd name="connsiteX20" fmla="*/ 33856 w 149281"/>
                  <a:gd name="connsiteY20" fmla="*/ 0 h 118479"/>
                  <a:gd name="connsiteX21" fmla="*/ 74981 w 149281"/>
                  <a:gd name="connsiteY21" fmla="*/ 89536 h 118479"/>
                  <a:gd name="connsiteX22" fmla="*/ 114928 w 149281"/>
                  <a:gd name="connsiteY22" fmla="*/ 0 h 118479"/>
                  <a:gd name="connsiteX23" fmla="*/ 149281 w 149281"/>
                  <a:gd name="connsiteY23" fmla="*/ 0 h 118479"/>
                  <a:gd name="connsiteX24" fmla="*/ 149281 w 149281"/>
                  <a:gd name="connsiteY24" fmla="*/ 11169 h 118479"/>
                  <a:gd name="connsiteX25" fmla="*/ 134727 w 149281"/>
                  <a:gd name="connsiteY25"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9281" h="118479">
                    <a:moveTo>
                      <a:pt x="134727" y="11169"/>
                    </a:moveTo>
                    <a:lnTo>
                      <a:pt x="134727" y="107310"/>
                    </a:lnTo>
                    <a:lnTo>
                      <a:pt x="149281" y="107310"/>
                    </a:lnTo>
                    <a:lnTo>
                      <a:pt x="149281" y="118479"/>
                    </a:lnTo>
                    <a:lnTo>
                      <a:pt x="106629" y="118479"/>
                    </a:lnTo>
                    <a:lnTo>
                      <a:pt x="106629" y="107310"/>
                    </a:lnTo>
                    <a:lnTo>
                      <a:pt x="120853" y="107310"/>
                    </a:lnTo>
                    <a:lnTo>
                      <a:pt x="120853" y="16597"/>
                    </a:lnTo>
                    <a:lnTo>
                      <a:pt x="80740" y="106648"/>
                    </a:lnTo>
                    <a:lnTo>
                      <a:pt x="67529" y="106648"/>
                    </a:lnTo>
                    <a:lnTo>
                      <a:pt x="27416" y="16597"/>
                    </a:lnTo>
                    <a:lnTo>
                      <a:pt x="27416" y="107310"/>
                    </a:lnTo>
                    <a:lnTo>
                      <a:pt x="41640" y="107310"/>
                    </a:lnTo>
                    <a:lnTo>
                      <a:pt x="41640" y="118479"/>
                    </a:lnTo>
                    <a:lnTo>
                      <a:pt x="0" y="118479"/>
                    </a:lnTo>
                    <a:lnTo>
                      <a:pt x="0" y="107310"/>
                    </a:lnTo>
                    <a:lnTo>
                      <a:pt x="14555" y="107310"/>
                    </a:lnTo>
                    <a:lnTo>
                      <a:pt x="14555" y="11169"/>
                    </a:lnTo>
                    <a:lnTo>
                      <a:pt x="0" y="11169"/>
                    </a:lnTo>
                    <a:lnTo>
                      <a:pt x="0" y="0"/>
                    </a:lnTo>
                    <a:lnTo>
                      <a:pt x="33856" y="0"/>
                    </a:lnTo>
                    <a:lnTo>
                      <a:pt x="74981" y="89536"/>
                    </a:lnTo>
                    <a:lnTo>
                      <a:pt x="114928" y="0"/>
                    </a:lnTo>
                    <a:lnTo>
                      <a:pt x="149281" y="0"/>
                    </a:lnTo>
                    <a:lnTo>
                      <a:pt x="149281" y="11169"/>
                    </a:lnTo>
                    <a:lnTo>
                      <a:pt x="134727" y="11169"/>
                    </a:lnTo>
                    <a:close/>
                  </a:path>
                </a:pathLst>
              </a:custGeom>
              <a:grpFill/>
              <a:ln w="18384" cap="flat">
                <a:solidFill>
                  <a:schemeClr val="accent6">
                    <a:lumMod val="50000"/>
                  </a:schemeClr>
                </a:solidFill>
                <a:prstDash val="solid"/>
                <a:miter/>
              </a:ln>
            </p:spPr>
            <p:txBody>
              <a:bodyPr rtlCol="0" anchor="ctr"/>
              <a:lstStyle/>
              <a:p>
                <a:endParaRPr lang="en-US"/>
              </a:p>
            </p:txBody>
          </p:sp>
          <p:sp>
            <p:nvSpPr>
              <p:cNvPr id="155" name="Freeform: Shape 279">
                <a:extLst>
                  <a:ext uri="{FF2B5EF4-FFF2-40B4-BE49-F238E27FC236}">
                    <a16:creationId xmlns:a16="http://schemas.microsoft.com/office/drawing/2014/main" id="{58881A5E-3D12-4E15-8B6F-62A525E25657}"/>
                  </a:ext>
                </a:extLst>
              </p:cNvPr>
              <p:cNvSpPr/>
              <p:nvPr/>
            </p:nvSpPr>
            <p:spPr>
              <a:xfrm>
                <a:off x="3391734" y="4628039"/>
                <a:ext cx="78182" cy="118479"/>
              </a:xfrm>
              <a:custGeom>
                <a:avLst/>
                <a:gdLst>
                  <a:gd name="connsiteX0" fmla="*/ 78183 w 78182"/>
                  <a:gd name="connsiteY0" fmla="*/ 87843 h 118479"/>
                  <a:gd name="connsiteX1" fmla="*/ 78183 w 78182"/>
                  <a:gd name="connsiteY1" fmla="*/ 118479 h 118479"/>
                  <a:gd name="connsiteX2" fmla="*/ 0 w 78182"/>
                  <a:gd name="connsiteY2" fmla="*/ 118479 h 118479"/>
                  <a:gd name="connsiteX3" fmla="*/ 0 w 78182"/>
                  <a:gd name="connsiteY3" fmla="*/ 107310 h 118479"/>
                  <a:gd name="connsiteX4" fmla="*/ 14555 w 78182"/>
                  <a:gd name="connsiteY4" fmla="*/ 107310 h 118479"/>
                  <a:gd name="connsiteX5" fmla="*/ 14555 w 78182"/>
                  <a:gd name="connsiteY5" fmla="*/ 11169 h 118479"/>
                  <a:gd name="connsiteX6" fmla="*/ 0 w 78182"/>
                  <a:gd name="connsiteY6" fmla="*/ 11169 h 118479"/>
                  <a:gd name="connsiteX7" fmla="*/ 0 w 78182"/>
                  <a:gd name="connsiteY7" fmla="*/ 0 h 118479"/>
                  <a:gd name="connsiteX8" fmla="*/ 77851 w 78182"/>
                  <a:gd name="connsiteY8" fmla="*/ 0 h 118479"/>
                  <a:gd name="connsiteX9" fmla="*/ 77851 w 78182"/>
                  <a:gd name="connsiteY9" fmla="*/ 28263 h 118479"/>
                  <a:gd name="connsiteX10" fmla="*/ 64990 w 78182"/>
                  <a:gd name="connsiteY10" fmla="*/ 28263 h 118479"/>
                  <a:gd name="connsiteX11" fmla="*/ 64990 w 78182"/>
                  <a:gd name="connsiteY11" fmla="*/ 11169 h 118479"/>
                  <a:gd name="connsiteX12" fmla="*/ 28778 w 78182"/>
                  <a:gd name="connsiteY12" fmla="*/ 11169 h 118479"/>
                  <a:gd name="connsiteX13" fmla="*/ 28778 w 78182"/>
                  <a:gd name="connsiteY13" fmla="*/ 50766 h 118479"/>
                  <a:gd name="connsiteX14" fmla="*/ 64824 w 78182"/>
                  <a:gd name="connsiteY14" fmla="*/ 50766 h 118479"/>
                  <a:gd name="connsiteX15" fmla="*/ 64824 w 78182"/>
                  <a:gd name="connsiteY15" fmla="*/ 62616 h 118479"/>
                  <a:gd name="connsiteX16" fmla="*/ 28778 w 78182"/>
                  <a:gd name="connsiteY16" fmla="*/ 62616 h 118479"/>
                  <a:gd name="connsiteX17" fmla="*/ 28778 w 78182"/>
                  <a:gd name="connsiteY17" fmla="*/ 107292 h 118479"/>
                  <a:gd name="connsiteX18" fmla="*/ 65339 w 78182"/>
                  <a:gd name="connsiteY18" fmla="*/ 107292 h 118479"/>
                  <a:gd name="connsiteX19" fmla="*/ 65339 w 78182"/>
                  <a:gd name="connsiteY19" fmla="*/ 87824 h 118479"/>
                  <a:gd name="connsiteX20" fmla="*/ 78183 w 78182"/>
                  <a:gd name="connsiteY20" fmla="*/ 87824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182" h="118479">
                    <a:moveTo>
                      <a:pt x="78183" y="87843"/>
                    </a:moveTo>
                    <a:lnTo>
                      <a:pt x="78183" y="118479"/>
                    </a:lnTo>
                    <a:lnTo>
                      <a:pt x="0" y="118479"/>
                    </a:lnTo>
                    <a:lnTo>
                      <a:pt x="0" y="107310"/>
                    </a:lnTo>
                    <a:lnTo>
                      <a:pt x="14555" y="107310"/>
                    </a:lnTo>
                    <a:lnTo>
                      <a:pt x="14555" y="11169"/>
                    </a:lnTo>
                    <a:lnTo>
                      <a:pt x="0" y="11169"/>
                    </a:lnTo>
                    <a:lnTo>
                      <a:pt x="0" y="0"/>
                    </a:lnTo>
                    <a:lnTo>
                      <a:pt x="77851" y="0"/>
                    </a:lnTo>
                    <a:lnTo>
                      <a:pt x="77851" y="28263"/>
                    </a:lnTo>
                    <a:lnTo>
                      <a:pt x="64990" y="28263"/>
                    </a:lnTo>
                    <a:lnTo>
                      <a:pt x="64990" y="11169"/>
                    </a:lnTo>
                    <a:lnTo>
                      <a:pt x="28778" y="11169"/>
                    </a:lnTo>
                    <a:lnTo>
                      <a:pt x="28778" y="50766"/>
                    </a:lnTo>
                    <a:lnTo>
                      <a:pt x="64824" y="50766"/>
                    </a:lnTo>
                    <a:lnTo>
                      <a:pt x="64824" y="62616"/>
                    </a:lnTo>
                    <a:lnTo>
                      <a:pt x="28778" y="62616"/>
                    </a:lnTo>
                    <a:lnTo>
                      <a:pt x="28778" y="107292"/>
                    </a:lnTo>
                    <a:lnTo>
                      <a:pt x="65339" y="107292"/>
                    </a:lnTo>
                    <a:lnTo>
                      <a:pt x="65339" y="87824"/>
                    </a:lnTo>
                    <a:lnTo>
                      <a:pt x="78183" y="87824"/>
                    </a:lnTo>
                    <a:close/>
                  </a:path>
                </a:pathLst>
              </a:custGeom>
              <a:grpFill/>
              <a:ln w="18384" cap="flat">
                <a:solidFill>
                  <a:schemeClr val="accent6">
                    <a:lumMod val="50000"/>
                  </a:schemeClr>
                </a:solidFill>
                <a:prstDash val="solid"/>
                <a:miter/>
              </a:ln>
            </p:spPr>
            <p:txBody>
              <a:bodyPr rtlCol="0" anchor="ctr"/>
              <a:lstStyle/>
              <a:p>
                <a:endParaRPr lang="en-US"/>
              </a:p>
            </p:txBody>
          </p:sp>
          <p:sp>
            <p:nvSpPr>
              <p:cNvPr id="156" name="Freeform: Shape 280">
                <a:extLst>
                  <a:ext uri="{FF2B5EF4-FFF2-40B4-BE49-F238E27FC236}">
                    <a16:creationId xmlns:a16="http://schemas.microsoft.com/office/drawing/2014/main" id="{73FE1504-8E12-4DF1-8999-C2C95EBC1C86}"/>
                  </a:ext>
                </a:extLst>
              </p:cNvPr>
              <p:cNvSpPr/>
              <p:nvPr/>
            </p:nvSpPr>
            <p:spPr>
              <a:xfrm>
                <a:off x="3497682" y="4628039"/>
                <a:ext cx="122195" cy="118479"/>
              </a:xfrm>
              <a:custGeom>
                <a:avLst/>
                <a:gdLst>
                  <a:gd name="connsiteX0" fmla="*/ 122196 w 122195"/>
                  <a:gd name="connsiteY0" fmla="*/ 11169 h 118479"/>
                  <a:gd name="connsiteX1" fmla="*/ 107641 w 122195"/>
                  <a:gd name="connsiteY1" fmla="*/ 11169 h 118479"/>
                  <a:gd name="connsiteX2" fmla="*/ 107641 w 122195"/>
                  <a:gd name="connsiteY2" fmla="*/ 118479 h 118479"/>
                  <a:gd name="connsiteX3" fmla="*/ 92572 w 122195"/>
                  <a:gd name="connsiteY3" fmla="*/ 118479 h 118479"/>
                  <a:gd name="connsiteX4" fmla="*/ 27416 w 122195"/>
                  <a:gd name="connsiteY4" fmla="*/ 21160 h 118479"/>
                  <a:gd name="connsiteX5" fmla="*/ 27416 w 122195"/>
                  <a:gd name="connsiteY5" fmla="*/ 107310 h 118479"/>
                  <a:gd name="connsiteX6" fmla="*/ 41971 w 122195"/>
                  <a:gd name="connsiteY6" fmla="*/ 107310 h 118479"/>
                  <a:gd name="connsiteX7" fmla="*/ 41971 w 122195"/>
                  <a:gd name="connsiteY7" fmla="*/ 118479 h 118479"/>
                  <a:gd name="connsiteX8" fmla="*/ 0 w 122195"/>
                  <a:gd name="connsiteY8" fmla="*/ 118479 h 118479"/>
                  <a:gd name="connsiteX9" fmla="*/ 0 w 122195"/>
                  <a:gd name="connsiteY9" fmla="*/ 107310 h 118479"/>
                  <a:gd name="connsiteX10" fmla="*/ 14555 w 122195"/>
                  <a:gd name="connsiteY10" fmla="*/ 107310 h 118479"/>
                  <a:gd name="connsiteX11" fmla="*/ 14555 w 122195"/>
                  <a:gd name="connsiteY11" fmla="*/ 11169 h 118479"/>
                  <a:gd name="connsiteX12" fmla="*/ 0 w 122195"/>
                  <a:gd name="connsiteY12" fmla="*/ 11169 h 118479"/>
                  <a:gd name="connsiteX13" fmla="*/ 0 w 122195"/>
                  <a:gd name="connsiteY13" fmla="*/ 0 h 118479"/>
                  <a:gd name="connsiteX14" fmla="*/ 29275 w 122195"/>
                  <a:gd name="connsiteY14" fmla="*/ 0 h 118479"/>
                  <a:gd name="connsiteX15" fmla="*/ 94780 w 122195"/>
                  <a:gd name="connsiteY15" fmla="*/ 96988 h 118479"/>
                  <a:gd name="connsiteX16" fmla="*/ 94780 w 122195"/>
                  <a:gd name="connsiteY16" fmla="*/ 11169 h 118479"/>
                  <a:gd name="connsiteX17" fmla="*/ 80225 w 122195"/>
                  <a:gd name="connsiteY17" fmla="*/ 11169 h 118479"/>
                  <a:gd name="connsiteX18" fmla="*/ 80225 w 122195"/>
                  <a:gd name="connsiteY18" fmla="*/ 0 h 118479"/>
                  <a:gd name="connsiteX19" fmla="*/ 122196 w 122195"/>
                  <a:gd name="connsiteY19" fmla="*/ 0 h 118479"/>
                  <a:gd name="connsiteX20" fmla="*/ 122196 w 122195"/>
                  <a:gd name="connsiteY20"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195" h="118479">
                    <a:moveTo>
                      <a:pt x="122196" y="11169"/>
                    </a:moveTo>
                    <a:lnTo>
                      <a:pt x="107641" y="11169"/>
                    </a:lnTo>
                    <a:lnTo>
                      <a:pt x="107641" y="118479"/>
                    </a:lnTo>
                    <a:lnTo>
                      <a:pt x="92572" y="118479"/>
                    </a:lnTo>
                    <a:lnTo>
                      <a:pt x="27416" y="21160"/>
                    </a:lnTo>
                    <a:lnTo>
                      <a:pt x="27416" y="107310"/>
                    </a:lnTo>
                    <a:lnTo>
                      <a:pt x="41971" y="107310"/>
                    </a:lnTo>
                    <a:lnTo>
                      <a:pt x="41971" y="118479"/>
                    </a:lnTo>
                    <a:lnTo>
                      <a:pt x="0" y="118479"/>
                    </a:lnTo>
                    <a:lnTo>
                      <a:pt x="0" y="107310"/>
                    </a:lnTo>
                    <a:lnTo>
                      <a:pt x="14555" y="107310"/>
                    </a:lnTo>
                    <a:lnTo>
                      <a:pt x="14555" y="11169"/>
                    </a:lnTo>
                    <a:lnTo>
                      <a:pt x="0" y="11169"/>
                    </a:lnTo>
                    <a:lnTo>
                      <a:pt x="0" y="0"/>
                    </a:lnTo>
                    <a:lnTo>
                      <a:pt x="29275" y="0"/>
                    </a:lnTo>
                    <a:lnTo>
                      <a:pt x="94780" y="96988"/>
                    </a:lnTo>
                    <a:lnTo>
                      <a:pt x="94780" y="11169"/>
                    </a:lnTo>
                    <a:lnTo>
                      <a:pt x="80225" y="11169"/>
                    </a:lnTo>
                    <a:lnTo>
                      <a:pt x="80225" y="0"/>
                    </a:lnTo>
                    <a:lnTo>
                      <a:pt x="122196" y="0"/>
                    </a:lnTo>
                    <a:lnTo>
                      <a:pt x="122196" y="11169"/>
                    </a:lnTo>
                    <a:close/>
                  </a:path>
                </a:pathLst>
              </a:custGeom>
              <a:grpFill/>
              <a:ln w="18384" cap="flat">
                <a:solidFill>
                  <a:schemeClr val="accent6">
                    <a:lumMod val="50000"/>
                  </a:schemeClr>
                </a:solidFill>
                <a:prstDash val="solid"/>
                <a:miter/>
              </a:ln>
            </p:spPr>
            <p:txBody>
              <a:bodyPr rtlCol="0" anchor="ctr"/>
              <a:lstStyle/>
              <a:p>
                <a:endParaRPr lang="en-US"/>
              </a:p>
            </p:txBody>
          </p:sp>
          <p:sp>
            <p:nvSpPr>
              <p:cNvPr id="157" name="Freeform: Shape 281">
                <a:extLst>
                  <a:ext uri="{FF2B5EF4-FFF2-40B4-BE49-F238E27FC236}">
                    <a16:creationId xmlns:a16="http://schemas.microsoft.com/office/drawing/2014/main" id="{6D745D31-9402-4B16-93D7-A1DAE158A8B1}"/>
                  </a:ext>
                </a:extLst>
              </p:cNvPr>
              <p:cNvSpPr/>
              <p:nvPr/>
            </p:nvSpPr>
            <p:spPr>
              <a:xfrm>
                <a:off x="3642216" y="4628039"/>
                <a:ext cx="92424" cy="118479"/>
              </a:xfrm>
              <a:custGeom>
                <a:avLst/>
                <a:gdLst>
                  <a:gd name="connsiteX0" fmla="*/ 92424 w 92424"/>
                  <a:gd name="connsiteY0" fmla="*/ 33176 h 118479"/>
                  <a:gd name="connsiteX1" fmla="*/ 79563 w 92424"/>
                  <a:gd name="connsiteY1" fmla="*/ 33176 h 118479"/>
                  <a:gd name="connsiteX2" fmla="*/ 79563 w 92424"/>
                  <a:gd name="connsiteY2" fmla="*/ 11169 h 118479"/>
                  <a:gd name="connsiteX3" fmla="*/ 53324 w 92424"/>
                  <a:gd name="connsiteY3" fmla="*/ 11169 h 118479"/>
                  <a:gd name="connsiteX4" fmla="*/ 53324 w 92424"/>
                  <a:gd name="connsiteY4" fmla="*/ 107310 h 118479"/>
                  <a:gd name="connsiteX5" fmla="*/ 68891 w 92424"/>
                  <a:gd name="connsiteY5" fmla="*/ 107310 h 118479"/>
                  <a:gd name="connsiteX6" fmla="*/ 68891 w 92424"/>
                  <a:gd name="connsiteY6" fmla="*/ 118479 h 118479"/>
                  <a:gd name="connsiteX7" fmla="*/ 23534 w 92424"/>
                  <a:gd name="connsiteY7" fmla="*/ 118479 h 118479"/>
                  <a:gd name="connsiteX8" fmla="*/ 23534 w 92424"/>
                  <a:gd name="connsiteY8" fmla="*/ 107310 h 118479"/>
                  <a:gd name="connsiteX9" fmla="*/ 39101 w 92424"/>
                  <a:gd name="connsiteY9" fmla="*/ 107310 h 118479"/>
                  <a:gd name="connsiteX10" fmla="*/ 39101 w 92424"/>
                  <a:gd name="connsiteY10" fmla="*/ 11169 h 118479"/>
                  <a:gd name="connsiteX11" fmla="*/ 12862 w 92424"/>
                  <a:gd name="connsiteY11" fmla="*/ 11169 h 118479"/>
                  <a:gd name="connsiteX12" fmla="*/ 12862 w 92424"/>
                  <a:gd name="connsiteY12" fmla="*/ 33176 h 118479"/>
                  <a:gd name="connsiteX13" fmla="*/ 0 w 92424"/>
                  <a:gd name="connsiteY13" fmla="*/ 33176 h 118479"/>
                  <a:gd name="connsiteX14" fmla="*/ 0 w 92424"/>
                  <a:gd name="connsiteY14" fmla="*/ 0 h 118479"/>
                  <a:gd name="connsiteX15" fmla="*/ 92406 w 92424"/>
                  <a:gd name="connsiteY15" fmla="*/ 0 h 118479"/>
                  <a:gd name="connsiteX16" fmla="*/ 92406 w 92424"/>
                  <a:gd name="connsiteY16" fmla="*/ 33176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2424" h="118479">
                    <a:moveTo>
                      <a:pt x="92424" y="33176"/>
                    </a:moveTo>
                    <a:lnTo>
                      <a:pt x="79563" y="33176"/>
                    </a:lnTo>
                    <a:lnTo>
                      <a:pt x="79563" y="11169"/>
                    </a:lnTo>
                    <a:lnTo>
                      <a:pt x="53324" y="11169"/>
                    </a:lnTo>
                    <a:lnTo>
                      <a:pt x="53324" y="107310"/>
                    </a:lnTo>
                    <a:lnTo>
                      <a:pt x="68891" y="107310"/>
                    </a:lnTo>
                    <a:lnTo>
                      <a:pt x="68891" y="118479"/>
                    </a:lnTo>
                    <a:lnTo>
                      <a:pt x="23534" y="118479"/>
                    </a:lnTo>
                    <a:lnTo>
                      <a:pt x="23534" y="107310"/>
                    </a:lnTo>
                    <a:lnTo>
                      <a:pt x="39101" y="107310"/>
                    </a:lnTo>
                    <a:lnTo>
                      <a:pt x="39101" y="11169"/>
                    </a:lnTo>
                    <a:lnTo>
                      <a:pt x="12862" y="11169"/>
                    </a:lnTo>
                    <a:lnTo>
                      <a:pt x="12862" y="33176"/>
                    </a:lnTo>
                    <a:lnTo>
                      <a:pt x="0" y="33176"/>
                    </a:lnTo>
                    <a:lnTo>
                      <a:pt x="0" y="0"/>
                    </a:lnTo>
                    <a:lnTo>
                      <a:pt x="92406" y="0"/>
                    </a:lnTo>
                    <a:lnTo>
                      <a:pt x="92406" y="33176"/>
                    </a:lnTo>
                    <a:close/>
                  </a:path>
                </a:pathLst>
              </a:custGeom>
              <a:grpFill/>
              <a:ln w="18384" cap="flat">
                <a:solidFill>
                  <a:schemeClr val="accent6">
                    <a:lumMod val="50000"/>
                  </a:schemeClr>
                </a:solidFill>
                <a:prstDash val="solid"/>
                <a:miter/>
              </a:ln>
            </p:spPr>
            <p:txBody>
              <a:bodyPr rtlCol="0" anchor="ctr"/>
              <a:lstStyle/>
              <a:p>
                <a:endParaRPr lang="en-US"/>
              </a:p>
            </p:txBody>
          </p:sp>
        </p:grpSp>
        <p:sp>
          <p:nvSpPr>
            <p:cNvPr id="131" name="Freeform: Shape 282">
              <a:extLst>
                <a:ext uri="{FF2B5EF4-FFF2-40B4-BE49-F238E27FC236}">
                  <a16:creationId xmlns:a16="http://schemas.microsoft.com/office/drawing/2014/main" id="{B4E87DA9-387D-44A2-82CF-54F9B5E39C9D}"/>
                </a:ext>
              </a:extLst>
            </p:cNvPr>
            <p:cNvSpPr/>
            <p:nvPr/>
          </p:nvSpPr>
          <p:spPr>
            <a:xfrm>
              <a:off x="2689194" y="4087568"/>
              <a:ext cx="710102" cy="366293"/>
            </a:xfrm>
            <a:custGeom>
              <a:avLst/>
              <a:gdLst>
                <a:gd name="connsiteX0" fmla="*/ 355051 w 710102"/>
                <a:gd name="connsiteY0" fmla="*/ 366294 h 366293"/>
                <a:gd name="connsiteX1" fmla="*/ 0 w 710102"/>
                <a:gd name="connsiteY1" fmla="*/ 9807 h 366293"/>
                <a:gd name="connsiteX2" fmla="*/ 37 w 710102"/>
                <a:gd name="connsiteY2" fmla="*/ 0 h 366293"/>
                <a:gd name="connsiteX3" fmla="*/ 710065 w 710102"/>
                <a:gd name="connsiteY3" fmla="*/ 0 h 366293"/>
                <a:gd name="connsiteX4" fmla="*/ 710102 w 710102"/>
                <a:gd name="connsiteY4" fmla="*/ 9090 h 366293"/>
                <a:gd name="connsiteX5" fmla="*/ 355051 w 710102"/>
                <a:gd name="connsiteY5" fmla="*/ 366294 h 366293"/>
                <a:gd name="connsiteX6" fmla="*/ 11298 w 710102"/>
                <a:gd name="connsiteY6" fmla="*/ 11279 h 366293"/>
                <a:gd name="connsiteX7" fmla="*/ 355051 w 710102"/>
                <a:gd name="connsiteY7" fmla="*/ 355014 h 366293"/>
                <a:gd name="connsiteX8" fmla="*/ 698804 w 710102"/>
                <a:gd name="connsiteY8" fmla="*/ 11279 h 366293"/>
                <a:gd name="connsiteX9" fmla="*/ 11298 w 710102"/>
                <a:gd name="connsiteY9" fmla="*/ 11279 h 366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0102" h="366293">
                  <a:moveTo>
                    <a:pt x="355051" y="366294"/>
                  </a:moveTo>
                  <a:cubicBezTo>
                    <a:pt x="159273" y="366294"/>
                    <a:pt x="0" y="206377"/>
                    <a:pt x="0" y="9807"/>
                  </a:cubicBezTo>
                  <a:lnTo>
                    <a:pt x="37" y="0"/>
                  </a:lnTo>
                  <a:lnTo>
                    <a:pt x="710065" y="0"/>
                  </a:lnTo>
                  <a:lnTo>
                    <a:pt x="710102" y="9090"/>
                  </a:lnTo>
                  <a:cubicBezTo>
                    <a:pt x="710102" y="206046"/>
                    <a:pt x="550830" y="366294"/>
                    <a:pt x="355051" y="366294"/>
                  </a:cubicBezTo>
                  <a:close/>
                  <a:moveTo>
                    <a:pt x="11298" y="11279"/>
                  </a:moveTo>
                  <a:cubicBezTo>
                    <a:pt x="12089" y="200949"/>
                    <a:pt x="165989" y="355014"/>
                    <a:pt x="355051" y="355014"/>
                  </a:cubicBezTo>
                  <a:cubicBezTo>
                    <a:pt x="543874" y="355014"/>
                    <a:pt x="697627" y="201023"/>
                    <a:pt x="698804" y="11279"/>
                  </a:cubicBezTo>
                  <a:lnTo>
                    <a:pt x="11298" y="11279"/>
                  </a:lnTo>
                  <a:close/>
                </a:path>
              </a:pathLst>
            </a:custGeom>
            <a:grpFill/>
            <a:ln w="18384" cap="flat">
              <a:solidFill>
                <a:schemeClr val="accent6">
                  <a:lumMod val="50000"/>
                </a:schemeClr>
              </a:solidFill>
              <a:prstDash val="solid"/>
              <a:miter/>
            </a:ln>
          </p:spPr>
          <p:txBody>
            <a:bodyPr rtlCol="0" anchor="ctr"/>
            <a:lstStyle/>
            <a:p>
              <a:endParaRPr lang="en-US"/>
            </a:p>
          </p:txBody>
        </p:sp>
        <p:grpSp>
          <p:nvGrpSpPr>
            <p:cNvPr id="132" name="Graphic 228">
              <a:extLst>
                <a:ext uri="{FF2B5EF4-FFF2-40B4-BE49-F238E27FC236}">
                  <a16:creationId xmlns:a16="http://schemas.microsoft.com/office/drawing/2014/main" id="{79DF64A9-3379-4CDA-B01D-4960404414D9}"/>
                </a:ext>
              </a:extLst>
            </p:cNvPr>
            <p:cNvGrpSpPr/>
            <p:nvPr/>
          </p:nvGrpSpPr>
          <p:grpSpPr>
            <a:xfrm>
              <a:off x="3178144" y="3875340"/>
              <a:ext cx="259517" cy="121956"/>
              <a:chOff x="3178144" y="3875340"/>
              <a:chExt cx="259517" cy="121956"/>
            </a:xfrm>
            <a:grpFill/>
          </p:grpSpPr>
          <p:sp>
            <p:nvSpPr>
              <p:cNvPr id="144" name="Freeform: Shape 284">
                <a:extLst>
                  <a:ext uri="{FF2B5EF4-FFF2-40B4-BE49-F238E27FC236}">
                    <a16:creationId xmlns:a16="http://schemas.microsoft.com/office/drawing/2014/main" id="{4934F337-3EA6-4591-B1A7-D4A62EEEBECC}"/>
                  </a:ext>
                </a:extLst>
              </p:cNvPr>
              <p:cNvSpPr/>
              <p:nvPr/>
            </p:nvSpPr>
            <p:spPr>
              <a:xfrm>
                <a:off x="3186148" y="3875340"/>
                <a:ext cx="239718" cy="108929"/>
              </a:xfrm>
              <a:custGeom>
                <a:avLst/>
                <a:gdLst>
                  <a:gd name="connsiteX0" fmla="*/ 11243 w 239718"/>
                  <a:gd name="connsiteY0" fmla="*/ 108929 h 108929"/>
                  <a:gd name="connsiteX1" fmla="*/ 0 w 239718"/>
                  <a:gd name="connsiteY1" fmla="*/ 108046 h 108929"/>
                  <a:gd name="connsiteX2" fmla="*/ 48080 w 239718"/>
                  <a:gd name="connsiteY2" fmla="*/ 63518 h 108929"/>
                  <a:gd name="connsiteX3" fmla="*/ 48521 w 239718"/>
                  <a:gd name="connsiteY3" fmla="*/ 63518 h 108929"/>
                  <a:gd name="connsiteX4" fmla="*/ 114302 w 239718"/>
                  <a:gd name="connsiteY4" fmla="*/ 0 h 108929"/>
                  <a:gd name="connsiteX5" fmla="*/ 176053 w 239718"/>
                  <a:gd name="connsiteY5" fmla="*/ 43185 h 108929"/>
                  <a:gd name="connsiteX6" fmla="*/ 181224 w 239718"/>
                  <a:gd name="connsiteY6" fmla="*/ 42909 h 108929"/>
                  <a:gd name="connsiteX7" fmla="*/ 239718 w 239718"/>
                  <a:gd name="connsiteY7" fmla="*/ 101514 h 108929"/>
                  <a:gd name="connsiteX8" fmla="*/ 239277 w 239718"/>
                  <a:gd name="connsiteY8" fmla="*/ 108764 h 108929"/>
                  <a:gd name="connsiteX9" fmla="*/ 228016 w 239718"/>
                  <a:gd name="connsiteY9" fmla="*/ 107973 h 108929"/>
                  <a:gd name="connsiteX10" fmla="*/ 228034 w 239718"/>
                  <a:gd name="connsiteY10" fmla="*/ 107715 h 108929"/>
                  <a:gd name="connsiteX11" fmla="*/ 228439 w 239718"/>
                  <a:gd name="connsiteY11" fmla="*/ 101514 h 108929"/>
                  <a:gd name="connsiteX12" fmla="*/ 181242 w 239718"/>
                  <a:gd name="connsiteY12" fmla="*/ 54207 h 108929"/>
                  <a:gd name="connsiteX13" fmla="*/ 173128 w 239718"/>
                  <a:gd name="connsiteY13" fmla="*/ 54980 h 108929"/>
                  <a:gd name="connsiteX14" fmla="*/ 168123 w 239718"/>
                  <a:gd name="connsiteY14" fmla="*/ 55863 h 108929"/>
                  <a:gd name="connsiteX15" fmla="*/ 166743 w 239718"/>
                  <a:gd name="connsiteY15" fmla="*/ 50969 h 108929"/>
                  <a:gd name="connsiteX16" fmla="*/ 114321 w 239718"/>
                  <a:gd name="connsiteY16" fmla="*/ 11298 h 108929"/>
                  <a:gd name="connsiteX17" fmla="*/ 59782 w 239718"/>
                  <a:gd name="connsiteY17" fmla="*/ 65818 h 108929"/>
                  <a:gd name="connsiteX18" fmla="*/ 59911 w 239718"/>
                  <a:gd name="connsiteY18" fmla="*/ 68375 h 108929"/>
                  <a:gd name="connsiteX19" fmla="*/ 60408 w 239718"/>
                  <a:gd name="connsiteY19" fmla="*/ 76177 h 108929"/>
                  <a:gd name="connsiteX20" fmla="*/ 53508 w 239718"/>
                  <a:gd name="connsiteY20" fmla="*/ 75165 h 108929"/>
                  <a:gd name="connsiteX21" fmla="*/ 48098 w 239718"/>
                  <a:gd name="connsiteY21" fmla="*/ 74815 h 108929"/>
                  <a:gd name="connsiteX22" fmla="*/ 11243 w 239718"/>
                  <a:gd name="connsiteY22" fmla="*/ 108929 h 10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39718" h="108929">
                    <a:moveTo>
                      <a:pt x="11243" y="108929"/>
                    </a:moveTo>
                    <a:lnTo>
                      <a:pt x="0" y="108046"/>
                    </a:lnTo>
                    <a:cubicBezTo>
                      <a:pt x="2006" y="82654"/>
                      <a:pt x="22669" y="63518"/>
                      <a:pt x="48080" y="63518"/>
                    </a:cubicBezTo>
                    <a:cubicBezTo>
                      <a:pt x="48227" y="63518"/>
                      <a:pt x="48374" y="63518"/>
                      <a:pt x="48521" y="63518"/>
                    </a:cubicBezTo>
                    <a:cubicBezTo>
                      <a:pt x="49736" y="28281"/>
                      <a:pt x="78771" y="0"/>
                      <a:pt x="114302" y="0"/>
                    </a:cubicBezTo>
                    <a:cubicBezTo>
                      <a:pt x="141903" y="0"/>
                      <a:pt x="166633" y="17517"/>
                      <a:pt x="176053" y="43185"/>
                    </a:cubicBezTo>
                    <a:cubicBezTo>
                      <a:pt x="177838" y="43001"/>
                      <a:pt x="179568" y="42909"/>
                      <a:pt x="181224" y="42909"/>
                    </a:cubicBezTo>
                    <a:cubicBezTo>
                      <a:pt x="213480" y="42909"/>
                      <a:pt x="239718" y="69203"/>
                      <a:pt x="239718" y="101514"/>
                    </a:cubicBezTo>
                    <a:cubicBezTo>
                      <a:pt x="239718" y="103925"/>
                      <a:pt x="239553" y="105691"/>
                      <a:pt x="239277" y="108764"/>
                    </a:cubicBezTo>
                    <a:lnTo>
                      <a:pt x="228016" y="107973"/>
                    </a:lnTo>
                    <a:lnTo>
                      <a:pt x="228034" y="107715"/>
                    </a:lnTo>
                    <a:cubicBezTo>
                      <a:pt x="228273" y="105084"/>
                      <a:pt x="228439" y="103575"/>
                      <a:pt x="228439" y="101514"/>
                    </a:cubicBezTo>
                    <a:cubicBezTo>
                      <a:pt x="228439" y="75423"/>
                      <a:pt x="207260" y="54207"/>
                      <a:pt x="181242" y="54207"/>
                    </a:cubicBezTo>
                    <a:cubicBezTo>
                      <a:pt x="178777" y="54207"/>
                      <a:pt x="176109" y="54465"/>
                      <a:pt x="173128" y="54980"/>
                    </a:cubicBezTo>
                    <a:lnTo>
                      <a:pt x="168123" y="55863"/>
                    </a:lnTo>
                    <a:lnTo>
                      <a:pt x="166743" y="50969"/>
                    </a:lnTo>
                    <a:cubicBezTo>
                      <a:pt x="160119" y="27619"/>
                      <a:pt x="138572" y="11298"/>
                      <a:pt x="114321" y="11298"/>
                    </a:cubicBezTo>
                    <a:cubicBezTo>
                      <a:pt x="84255" y="11298"/>
                      <a:pt x="59782" y="35752"/>
                      <a:pt x="59782" y="65818"/>
                    </a:cubicBezTo>
                    <a:cubicBezTo>
                      <a:pt x="59782" y="66682"/>
                      <a:pt x="59838" y="67529"/>
                      <a:pt x="59911" y="68375"/>
                    </a:cubicBezTo>
                    <a:lnTo>
                      <a:pt x="60408" y="76177"/>
                    </a:lnTo>
                    <a:lnTo>
                      <a:pt x="53508" y="75165"/>
                    </a:lnTo>
                    <a:cubicBezTo>
                      <a:pt x="51907" y="74926"/>
                      <a:pt x="50177" y="74815"/>
                      <a:pt x="48098" y="74815"/>
                    </a:cubicBezTo>
                    <a:cubicBezTo>
                      <a:pt x="28612" y="74797"/>
                      <a:pt x="12770" y="89462"/>
                      <a:pt x="11243" y="108929"/>
                    </a:cubicBezTo>
                    <a:close/>
                  </a:path>
                </a:pathLst>
              </a:custGeom>
              <a:grpFill/>
              <a:ln w="18384" cap="flat">
                <a:solidFill>
                  <a:schemeClr val="accent6">
                    <a:lumMod val="50000"/>
                  </a:schemeClr>
                </a:solidFill>
                <a:prstDash val="solid"/>
                <a:miter/>
              </a:ln>
            </p:spPr>
            <p:txBody>
              <a:bodyPr rtlCol="0" anchor="ctr"/>
              <a:lstStyle/>
              <a:p>
                <a:endParaRPr lang="en-US"/>
              </a:p>
            </p:txBody>
          </p:sp>
          <p:sp>
            <p:nvSpPr>
              <p:cNvPr id="145" name="Freeform: Shape 285">
                <a:extLst>
                  <a:ext uri="{FF2B5EF4-FFF2-40B4-BE49-F238E27FC236}">
                    <a16:creationId xmlns:a16="http://schemas.microsoft.com/office/drawing/2014/main" id="{F145C0E1-8B4F-45C2-8FB5-8341E4DA5B57}"/>
                  </a:ext>
                </a:extLst>
              </p:cNvPr>
              <p:cNvSpPr/>
              <p:nvPr/>
            </p:nvSpPr>
            <p:spPr>
              <a:xfrm>
                <a:off x="3178144" y="3986018"/>
                <a:ext cx="186173" cy="11279"/>
              </a:xfrm>
              <a:custGeom>
                <a:avLst/>
                <a:gdLst>
                  <a:gd name="connsiteX0" fmla="*/ 0 w 186173"/>
                  <a:gd name="connsiteY0" fmla="*/ 0 h 11279"/>
                  <a:gd name="connsiteX1" fmla="*/ 186174 w 186173"/>
                  <a:gd name="connsiteY1" fmla="*/ 0 h 11279"/>
                  <a:gd name="connsiteX2" fmla="*/ 186174 w 186173"/>
                  <a:gd name="connsiteY2" fmla="*/ 11279 h 11279"/>
                  <a:gd name="connsiteX3" fmla="*/ 0 w 186173"/>
                  <a:gd name="connsiteY3" fmla="*/ 11279 h 11279"/>
                </a:gdLst>
                <a:ahLst/>
                <a:cxnLst>
                  <a:cxn ang="0">
                    <a:pos x="connsiteX0" y="connsiteY0"/>
                  </a:cxn>
                  <a:cxn ang="0">
                    <a:pos x="connsiteX1" y="connsiteY1"/>
                  </a:cxn>
                  <a:cxn ang="0">
                    <a:pos x="connsiteX2" y="connsiteY2"/>
                  </a:cxn>
                  <a:cxn ang="0">
                    <a:pos x="connsiteX3" y="connsiteY3"/>
                  </a:cxn>
                </a:cxnLst>
                <a:rect l="l" t="t" r="r" b="b"/>
                <a:pathLst>
                  <a:path w="186173" h="11279">
                    <a:moveTo>
                      <a:pt x="0" y="0"/>
                    </a:moveTo>
                    <a:lnTo>
                      <a:pt x="186174" y="0"/>
                    </a:lnTo>
                    <a:lnTo>
                      <a:pt x="186174" y="11279"/>
                    </a:lnTo>
                    <a:lnTo>
                      <a:pt x="0" y="11279"/>
                    </a:lnTo>
                    <a:close/>
                  </a:path>
                </a:pathLst>
              </a:custGeom>
              <a:grpFill/>
              <a:ln w="18384" cap="flat">
                <a:solidFill>
                  <a:schemeClr val="accent6">
                    <a:lumMod val="50000"/>
                  </a:schemeClr>
                </a:solidFill>
                <a:prstDash val="solid"/>
                <a:miter/>
              </a:ln>
            </p:spPr>
            <p:txBody>
              <a:bodyPr rtlCol="0" anchor="ctr"/>
              <a:lstStyle/>
              <a:p>
                <a:endParaRPr lang="en-US"/>
              </a:p>
            </p:txBody>
          </p:sp>
          <p:sp>
            <p:nvSpPr>
              <p:cNvPr id="146" name="Freeform: Shape 286">
                <a:extLst>
                  <a:ext uri="{FF2B5EF4-FFF2-40B4-BE49-F238E27FC236}">
                    <a16:creationId xmlns:a16="http://schemas.microsoft.com/office/drawing/2014/main" id="{D56CBF51-09B4-4EEB-B322-FAE0B478BFF5}"/>
                  </a:ext>
                </a:extLst>
              </p:cNvPr>
              <p:cNvSpPr/>
              <p:nvPr/>
            </p:nvSpPr>
            <p:spPr>
              <a:xfrm>
                <a:off x="3398174" y="3986018"/>
                <a:ext cx="39486" cy="11279"/>
              </a:xfrm>
              <a:custGeom>
                <a:avLst/>
                <a:gdLst>
                  <a:gd name="connsiteX0" fmla="*/ 0 w 39486"/>
                  <a:gd name="connsiteY0" fmla="*/ 0 h 11279"/>
                  <a:gd name="connsiteX1" fmla="*/ 39487 w 39486"/>
                  <a:gd name="connsiteY1" fmla="*/ 0 h 11279"/>
                  <a:gd name="connsiteX2" fmla="*/ 39487 w 39486"/>
                  <a:gd name="connsiteY2" fmla="*/ 11279 h 11279"/>
                  <a:gd name="connsiteX3" fmla="*/ 0 w 39486"/>
                  <a:gd name="connsiteY3" fmla="*/ 11279 h 11279"/>
                </a:gdLst>
                <a:ahLst/>
                <a:cxnLst>
                  <a:cxn ang="0">
                    <a:pos x="connsiteX0" y="connsiteY0"/>
                  </a:cxn>
                  <a:cxn ang="0">
                    <a:pos x="connsiteX1" y="connsiteY1"/>
                  </a:cxn>
                  <a:cxn ang="0">
                    <a:pos x="connsiteX2" y="connsiteY2"/>
                  </a:cxn>
                  <a:cxn ang="0">
                    <a:pos x="connsiteX3" y="connsiteY3"/>
                  </a:cxn>
                </a:cxnLst>
                <a:rect l="l" t="t" r="r" b="b"/>
                <a:pathLst>
                  <a:path w="39486" h="11279">
                    <a:moveTo>
                      <a:pt x="0" y="0"/>
                    </a:moveTo>
                    <a:lnTo>
                      <a:pt x="39487" y="0"/>
                    </a:lnTo>
                    <a:lnTo>
                      <a:pt x="39487" y="11279"/>
                    </a:lnTo>
                    <a:lnTo>
                      <a:pt x="0" y="11279"/>
                    </a:lnTo>
                    <a:close/>
                  </a:path>
                </a:pathLst>
              </a:custGeom>
              <a:grpFill/>
              <a:ln w="18384" cap="flat">
                <a:solidFill>
                  <a:schemeClr val="accent6">
                    <a:lumMod val="50000"/>
                  </a:schemeClr>
                </a:solidFill>
                <a:prstDash val="solid"/>
                <a:miter/>
              </a:ln>
            </p:spPr>
            <p:txBody>
              <a:bodyPr rtlCol="0" anchor="ctr"/>
              <a:lstStyle/>
              <a:p>
                <a:endParaRPr lang="en-US"/>
              </a:p>
            </p:txBody>
          </p:sp>
        </p:grpSp>
        <p:grpSp>
          <p:nvGrpSpPr>
            <p:cNvPr id="133" name="Graphic 228">
              <a:extLst>
                <a:ext uri="{FF2B5EF4-FFF2-40B4-BE49-F238E27FC236}">
                  <a16:creationId xmlns:a16="http://schemas.microsoft.com/office/drawing/2014/main" id="{E2D08A4D-0B5D-4129-9616-57CAD45F4E6C}"/>
                </a:ext>
              </a:extLst>
            </p:cNvPr>
            <p:cNvGrpSpPr/>
            <p:nvPr/>
          </p:nvGrpSpPr>
          <p:grpSpPr>
            <a:xfrm>
              <a:off x="2672763" y="3716380"/>
              <a:ext cx="189448" cy="83445"/>
              <a:chOff x="2672763" y="3716380"/>
              <a:chExt cx="189448" cy="83445"/>
            </a:xfrm>
            <a:grpFill/>
          </p:grpSpPr>
          <p:sp>
            <p:nvSpPr>
              <p:cNvPr id="141" name="Freeform: Shape 288">
                <a:extLst>
                  <a:ext uri="{FF2B5EF4-FFF2-40B4-BE49-F238E27FC236}">
                    <a16:creationId xmlns:a16="http://schemas.microsoft.com/office/drawing/2014/main" id="{C4BCA249-8472-44AC-86D6-8C855D05CE3D}"/>
                  </a:ext>
                </a:extLst>
              </p:cNvPr>
              <p:cNvSpPr/>
              <p:nvPr/>
            </p:nvSpPr>
            <p:spPr>
              <a:xfrm>
                <a:off x="2672763" y="3716380"/>
                <a:ext cx="175777" cy="80206"/>
              </a:xfrm>
              <a:custGeom>
                <a:avLst/>
                <a:gdLst>
                  <a:gd name="connsiteX0" fmla="*/ 350 w 175777"/>
                  <a:gd name="connsiteY0" fmla="*/ 80207 h 80206"/>
                  <a:gd name="connsiteX1" fmla="*/ 5962 w 175777"/>
                  <a:gd name="connsiteY1" fmla="*/ 79691 h 80206"/>
                  <a:gd name="connsiteX2" fmla="*/ 313 w 175777"/>
                  <a:gd name="connsiteY2" fmla="*/ 79949 h 80206"/>
                  <a:gd name="connsiteX3" fmla="*/ 0 w 175777"/>
                  <a:gd name="connsiteY3" fmla="*/ 74668 h 80206"/>
                  <a:gd name="connsiteX4" fmla="*/ 43701 w 175777"/>
                  <a:gd name="connsiteY4" fmla="*/ 30894 h 80206"/>
                  <a:gd name="connsiteX5" fmla="*/ 46369 w 175777"/>
                  <a:gd name="connsiteY5" fmla="*/ 30986 h 80206"/>
                  <a:gd name="connsiteX6" fmla="*/ 91891 w 175777"/>
                  <a:gd name="connsiteY6" fmla="*/ 0 h 80206"/>
                  <a:gd name="connsiteX7" fmla="*/ 140762 w 175777"/>
                  <a:gd name="connsiteY7" fmla="*/ 45743 h 80206"/>
                  <a:gd name="connsiteX8" fmla="*/ 175778 w 175777"/>
                  <a:gd name="connsiteY8" fmla="*/ 79250 h 80206"/>
                  <a:gd name="connsiteX9" fmla="*/ 164535 w 175777"/>
                  <a:gd name="connsiteY9" fmla="*/ 80133 h 80206"/>
                  <a:gd name="connsiteX10" fmla="*/ 139603 w 175777"/>
                  <a:gd name="connsiteY10" fmla="*/ 57004 h 80206"/>
                  <a:gd name="connsiteX11" fmla="*/ 135941 w 175777"/>
                  <a:gd name="connsiteY11" fmla="*/ 57243 h 80206"/>
                  <a:gd name="connsiteX12" fmla="*/ 129041 w 175777"/>
                  <a:gd name="connsiteY12" fmla="*/ 58274 h 80206"/>
                  <a:gd name="connsiteX13" fmla="*/ 129501 w 175777"/>
                  <a:gd name="connsiteY13" fmla="*/ 50637 h 80206"/>
                  <a:gd name="connsiteX14" fmla="*/ 129575 w 175777"/>
                  <a:gd name="connsiteY14" fmla="*/ 48963 h 80206"/>
                  <a:gd name="connsiteX15" fmla="*/ 91891 w 175777"/>
                  <a:gd name="connsiteY15" fmla="*/ 11279 h 80206"/>
                  <a:gd name="connsiteX16" fmla="*/ 55661 w 175777"/>
                  <a:gd name="connsiteY16" fmla="*/ 38696 h 80206"/>
                  <a:gd name="connsiteX17" fmla="*/ 54281 w 175777"/>
                  <a:gd name="connsiteY17" fmla="*/ 43590 h 80206"/>
                  <a:gd name="connsiteX18" fmla="*/ 49276 w 175777"/>
                  <a:gd name="connsiteY18" fmla="*/ 42725 h 80206"/>
                  <a:gd name="connsiteX19" fmla="*/ 43701 w 175777"/>
                  <a:gd name="connsiteY19" fmla="*/ 42192 h 80206"/>
                  <a:gd name="connsiteX20" fmla="*/ 11298 w 175777"/>
                  <a:gd name="connsiteY20" fmla="*/ 74687 h 80206"/>
                  <a:gd name="connsiteX21" fmla="*/ 11574 w 175777"/>
                  <a:gd name="connsiteY21" fmla="*/ 78937 h 80206"/>
                  <a:gd name="connsiteX22" fmla="*/ 350 w 175777"/>
                  <a:gd name="connsiteY22" fmla="*/ 80207 h 80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5777" h="80206">
                    <a:moveTo>
                      <a:pt x="350" y="80207"/>
                    </a:moveTo>
                    <a:lnTo>
                      <a:pt x="5962" y="79691"/>
                    </a:lnTo>
                    <a:lnTo>
                      <a:pt x="313" y="79949"/>
                    </a:lnTo>
                    <a:cubicBezTo>
                      <a:pt x="110" y="77723"/>
                      <a:pt x="0" y="76416"/>
                      <a:pt x="0" y="74668"/>
                    </a:cubicBezTo>
                    <a:cubicBezTo>
                      <a:pt x="0" y="50527"/>
                      <a:pt x="19596" y="30894"/>
                      <a:pt x="43701" y="30894"/>
                    </a:cubicBezTo>
                    <a:cubicBezTo>
                      <a:pt x="44565" y="30894"/>
                      <a:pt x="45467" y="30931"/>
                      <a:pt x="46369" y="30986"/>
                    </a:cubicBezTo>
                    <a:cubicBezTo>
                      <a:pt x="53674" y="12512"/>
                      <a:pt x="71743" y="0"/>
                      <a:pt x="91891" y="0"/>
                    </a:cubicBezTo>
                    <a:cubicBezTo>
                      <a:pt x="117817" y="0"/>
                      <a:pt x="139087" y="20240"/>
                      <a:pt x="140762" y="45743"/>
                    </a:cubicBezTo>
                    <a:cubicBezTo>
                      <a:pt x="159346" y="46313"/>
                      <a:pt x="174306" y="60537"/>
                      <a:pt x="175778" y="79250"/>
                    </a:cubicBezTo>
                    <a:lnTo>
                      <a:pt x="164535" y="80133"/>
                    </a:lnTo>
                    <a:cubicBezTo>
                      <a:pt x="163505" y="66958"/>
                      <a:pt x="152777" y="57004"/>
                      <a:pt x="139603" y="57004"/>
                    </a:cubicBezTo>
                    <a:cubicBezTo>
                      <a:pt x="138351" y="57004"/>
                      <a:pt x="137137" y="57059"/>
                      <a:pt x="135941" y="57243"/>
                    </a:cubicBezTo>
                    <a:lnTo>
                      <a:pt x="129041" y="58274"/>
                    </a:lnTo>
                    <a:lnTo>
                      <a:pt x="129501" y="50637"/>
                    </a:lnTo>
                    <a:cubicBezTo>
                      <a:pt x="129538" y="50085"/>
                      <a:pt x="129575" y="49533"/>
                      <a:pt x="129575" y="48963"/>
                    </a:cubicBezTo>
                    <a:cubicBezTo>
                      <a:pt x="129575" y="28189"/>
                      <a:pt x="112665" y="11279"/>
                      <a:pt x="91891" y="11279"/>
                    </a:cubicBezTo>
                    <a:cubicBezTo>
                      <a:pt x="75147" y="11279"/>
                      <a:pt x="60242" y="22559"/>
                      <a:pt x="55661" y="38696"/>
                    </a:cubicBezTo>
                    <a:lnTo>
                      <a:pt x="54281" y="43590"/>
                    </a:lnTo>
                    <a:lnTo>
                      <a:pt x="49276" y="42725"/>
                    </a:lnTo>
                    <a:cubicBezTo>
                      <a:pt x="47178" y="42357"/>
                      <a:pt x="45412" y="42192"/>
                      <a:pt x="43701" y="42192"/>
                    </a:cubicBezTo>
                    <a:cubicBezTo>
                      <a:pt x="25834" y="42192"/>
                      <a:pt x="11298" y="56765"/>
                      <a:pt x="11298" y="74687"/>
                    </a:cubicBezTo>
                    <a:cubicBezTo>
                      <a:pt x="11298" y="76103"/>
                      <a:pt x="11408" y="77134"/>
                      <a:pt x="11574" y="78937"/>
                    </a:cubicBezTo>
                    <a:lnTo>
                      <a:pt x="350" y="80207"/>
                    </a:lnTo>
                    <a:close/>
                  </a:path>
                </a:pathLst>
              </a:custGeom>
              <a:grpFill/>
              <a:ln w="18384" cap="flat">
                <a:solidFill>
                  <a:schemeClr val="accent6">
                    <a:lumMod val="50000"/>
                  </a:schemeClr>
                </a:solidFill>
                <a:prstDash val="solid"/>
                <a:miter/>
              </a:ln>
            </p:spPr>
            <p:txBody>
              <a:bodyPr rtlCol="0" anchor="ctr"/>
              <a:lstStyle/>
              <a:p>
                <a:endParaRPr lang="en-US"/>
              </a:p>
            </p:txBody>
          </p:sp>
          <p:sp>
            <p:nvSpPr>
              <p:cNvPr id="142" name="Freeform: Shape 289">
                <a:extLst>
                  <a:ext uri="{FF2B5EF4-FFF2-40B4-BE49-F238E27FC236}">
                    <a16:creationId xmlns:a16="http://schemas.microsoft.com/office/drawing/2014/main" id="{80F7879A-321B-491D-871C-1CEE30213636}"/>
                  </a:ext>
                </a:extLst>
              </p:cNvPr>
              <p:cNvSpPr/>
              <p:nvPr/>
            </p:nvSpPr>
            <p:spPr>
              <a:xfrm>
                <a:off x="2721174" y="3788546"/>
                <a:ext cx="141037" cy="11279"/>
              </a:xfrm>
              <a:custGeom>
                <a:avLst/>
                <a:gdLst>
                  <a:gd name="connsiteX0" fmla="*/ 0 w 141037"/>
                  <a:gd name="connsiteY0" fmla="*/ 0 h 11279"/>
                  <a:gd name="connsiteX1" fmla="*/ 141038 w 141037"/>
                  <a:gd name="connsiteY1" fmla="*/ 0 h 11279"/>
                  <a:gd name="connsiteX2" fmla="*/ 141038 w 141037"/>
                  <a:gd name="connsiteY2" fmla="*/ 11279 h 11279"/>
                  <a:gd name="connsiteX3" fmla="*/ 0 w 141037"/>
                  <a:gd name="connsiteY3" fmla="*/ 11279 h 11279"/>
                </a:gdLst>
                <a:ahLst/>
                <a:cxnLst>
                  <a:cxn ang="0">
                    <a:pos x="connsiteX0" y="connsiteY0"/>
                  </a:cxn>
                  <a:cxn ang="0">
                    <a:pos x="connsiteX1" y="connsiteY1"/>
                  </a:cxn>
                  <a:cxn ang="0">
                    <a:pos x="connsiteX2" y="connsiteY2"/>
                  </a:cxn>
                  <a:cxn ang="0">
                    <a:pos x="connsiteX3" y="connsiteY3"/>
                  </a:cxn>
                </a:cxnLst>
                <a:rect l="l" t="t" r="r" b="b"/>
                <a:pathLst>
                  <a:path w="141037" h="11279">
                    <a:moveTo>
                      <a:pt x="0" y="0"/>
                    </a:moveTo>
                    <a:lnTo>
                      <a:pt x="141038" y="0"/>
                    </a:lnTo>
                    <a:lnTo>
                      <a:pt x="141038" y="11279"/>
                    </a:lnTo>
                    <a:lnTo>
                      <a:pt x="0" y="11279"/>
                    </a:lnTo>
                    <a:close/>
                  </a:path>
                </a:pathLst>
              </a:custGeom>
              <a:grpFill/>
              <a:ln w="18384" cap="flat">
                <a:solidFill>
                  <a:schemeClr val="accent6">
                    <a:lumMod val="50000"/>
                  </a:schemeClr>
                </a:solidFill>
                <a:prstDash val="solid"/>
                <a:miter/>
              </a:ln>
            </p:spPr>
            <p:txBody>
              <a:bodyPr rtlCol="0" anchor="ctr"/>
              <a:lstStyle/>
              <a:p>
                <a:endParaRPr lang="en-US"/>
              </a:p>
            </p:txBody>
          </p:sp>
          <p:sp>
            <p:nvSpPr>
              <p:cNvPr id="143" name="Freeform: Shape 290">
                <a:extLst>
                  <a:ext uri="{FF2B5EF4-FFF2-40B4-BE49-F238E27FC236}">
                    <a16:creationId xmlns:a16="http://schemas.microsoft.com/office/drawing/2014/main" id="{B9A26AC1-7098-497C-ADB9-FC013DA1808B}"/>
                  </a:ext>
                </a:extLst>
              </p:cNvPr>
              <p:cNvSpPr/>
              <p:nvPr/>
            </p:nvSpPr>
            <p:spPr>
              <a:xfrm>
                <a:off x="2676038" y="3788546"/>
                <a:ext cx="22558" cy="11279"/>
              </a:xfrm>
              <a:custGeom>
                <a:avLst/>
                <a:gdLst>
                  <a:gd name="connsiteX0" fmla="*/ 0 w 22558"/>
                  <a:gd name="connsiteY0" fmla="*/ 0 h 11279"/>
                  <a:gd name="connsiteX1" fmla="*/ 22559 w 22558"/>
                  <a:gd name="connsiteY1" fmla="*/ 0 h 11279"/>
                  <a:gd name="connsiteX2" fmla="*/ 22559 w 22558"/>
                  <a:gd name="connsiteY2" fmla="*/ 11279 h 11279"/>
                  <a:gd name="connsiteX3" fmla="*/ 0 w 22558"/>
                  <a:gd name="connsiteY3" fmla="*/ 11279 h 11279"/>
                </a:gdLst>
                <a:ahLst/>
                <a:cxnLst>
                  <a:cxn ang="0">
                    <a:pos x="connsiteX0" y="connsiteY0"/>
                  </a:cxn>
                  <a:cxn ang="0">
                    <a:pos x="connsiteX1" y="connsiteY1"/>
                  </a:cxn>
                  <a:cxn ang="0">
                    <a:pos x="connsiteX2" y="connsiteY2"/>
                  </a:cxn>
                  <a:cxn ang="0">
                    <a:pos x="connsiteX3" y="connsiteY3"/>
                  </a:cxn>
                </a:cxnLst>
                <a:rect l="l" t="t" r="r" b="b"/>
                <a:pathLst>
                  <a:path w="22558" h="11279">
                    <a:moveTo>
                      <a:pt x="0" y="0"/>
                    </a:moveTo>
                    <a:lnTo>
                      <a:pt x="22559" y="0"/>
                    </a:lnTo>
                    <a:lnTo>
                      <a:pt x="22559" y="11279"/>
                    </a:lnTo>
                    <a:lnTo>
                      <a:pt x="0" y="11279"/>
                    </a:lnTo>
                    <a:close/>
                  </a:path>
                </a:pathLst>
              </a:custGeom>
              <a:grpFill/>
              <a:ln w="18384" cap="flat">
                <a:solidFill>
                  <a:schemeClr val="accent6">
                    <a:lumMod val="50000"/>
                  </a:schemeClr>
                </a:solidFill>
                <a:prstDash val="solid"/>
                <a:miter/>
              </a:ln>
            </p:spPr>
            <p:txBody>
              <a:bodyPr rtlCol="0" anchor="ctr"/>
              <a:lstStyle/>
              <a:p>
                <a:endParaRPr lang="en-US"/>
              </a:p>
            </p:txBody>
          </p:sp>
        </p:grpSp>
        <p:sp>
          <p:nvSpPr>
            <p:cNvPr id="134" name="Freeform: Shape 291">
              <a:extLst>
                <a:ext uri="{FF2B5EF4-FFF2-40B4-BE49-F238E27FC236}">
                  <a16:creationId xmlns:a16="http://schemas.microsoft.com/office/drawing/2014/main" id="{26F826EB-BC05-4CCA-B3AC-37B8CDDB1ED0}"/>
                </a:ext>
              </a:extLst>
            </p:cNvPr>
            <p:cNvSpPr/>
            <p:nvPr/>
          </p:nvSpPr>
          <p:spPr>
            <a:xfrm>
              <a:off x="2676019" y="4442988"/>
              <a:ext cx="733452" cy="11297"/>
            </a:xfrm>
            <a:custGeom>
              <a:avLst/>
              <a:gdLst>
                <a:gd name="connsiteX0" fmla="*/ 727803 w 733452"/>
                <a:gd name="connsiteY0" fmla="*/ 11298 h 11297"/>
                <a:gd name="connsiteX1" fmla="*/ 5649 w 733452"/>
                <a:gd name="connsiteY1" fmla="*/ 11298 h 11297"/>
                <a:gd name="connsiteX2" fmla="*/ 0 w 733452"/>
                <a:gd name="connsiteY2" fmla="*/ 5649 h 11297"/>
                <a:gd name="connsiteX3" fmla="*/ 5649 w 733452"/>
                <a:gd name="connsiteY3" fmla="*/ 0 h 11297"/>
                <a:gd name="connsiteX4" fmla="*/ 727803 w 733452"/>
                <a:gd name="connsiteY4" fmla="*/ 0 h 11297"/>
                <a:gd name="connsiteX5" fmla="*/ 733452 w 733452"/>
                <a:gd name="connsiteY5" fmla="*/ 5649 h 11297"/>
                <a:gd name="connsiteX6" fmla="*/ 727803 w 733452"/>
                <a:gd name="connsiteY6" fmla="*/ 11298 h 1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452" h="11297">
                  <a:moveTo>
                    <a:pt x="727803" y="11298"/>
                  </a:moveTo>
                  <a:lnTo>
                    <a:pt x="5649" y="11298"/>
                  </a:lnTo>
                  <a:cubicBezTo>
                    <a:pt x="2539" y="11298"/>
                    <a:pt x="0" y="8777"/>
                    <a:pt x="0" y="5649"/>
                  </a:cubicBezTo>
                  <a:cubicBezTo>
                    <a:pt x="0" y="2521"/>
                    <a:pt x="2521" y="0"/>
                    <a:pt x="5649" y="0"/>
                  </a:cubicBezTo>
                  <a:lnTo>
                    <a:pt x="727803" y="0"/>
                  </a:lnTo>
                  <a:cubicBezTo>
                    <a:pt x="730913" y="0"/>
                    <a:pt x="733452" y="2521"/>
                    <a:pt x="733452" y="5649"/>
                  </a:cubicBezTo>
                  <a:cubicBezTo>
                    <a:pt x="733452" y="8777"/>
                    <a:pt x="730913" y="11298"/>
                    <a:pt x="727803" y="11298"/>
                  </a:cubicBezTo>
                  <a:close/>
                </a:path>
              </a:pathLst>
            </a:custGeom>
            <a:grpFill/>
            <a:ln w="18384" cap="flat">
              <a:solidFill>
                <a:schemeClr val="accent6">
                  <a:lumMod val="50000"/>
                </a:schemeClr>
              </a:solidFill>
              <a:prstDash val="solid"/>
              <a:miter/>
            </a:ln>
          </p:spPr>
          <p:txBody>
            <a:bodyPr rtlCol="0" anchor="ctr"/>
            <a:lstStyle/>
            <a:p>
              <a:endParaRPr lang="en-US"/>
            </a:p>
          </p:txBody>
        </p:sp>
        <p:sp>
          <p:nvSpPr>
            <p:cNvPr id="135" name="Freeform: Shape 292">
              <a:extLst>
                <a:ext uri="{FF2B5EF4-FFF2-40B4-BE49-F238E27FC236}">
                  <a16:creationId xmlns:a16="http://schemas.microsoft.com/office/drawing/2014/main" id="{24BC0BDF-B3B5-4F97-9092-5839E725A0B1}"/>
                </a:ext>
              </a:extLst>
            </p:cNvPr>
            <p:cNvSpPr/>
            <p:nvPr/>
          </p:nvSpPr>
          <p:spPr>
            <a:xfrm>
              <a:off x="2974508" y="4147535"/>
              <a:ext cx="139473" cy="203304"/>
            </a:xfrm>
            <a:custGeom>
              <a:avLst/>
              <a:gdLst>
                <a:gd name="connsiteX0" fmla="*/ 69737 w 139473"/>
                <a:gd name="connsiteY0" fmla="*/ 203304 h 203304"/>
                <a:gd name="connsiteX1" fmla="*/ 0 w 139473"/>
                <a:gd name="connsiteY1" fmla="*/ 129556 h 203304"/>
                <a:gd name="connsiteX2" fmla="*/ 65597 w 139473"/>
                <a:gd name="connsiteY2" fmla="*/ 4490 h 203304"/>
                <a:gd name="connsiteX3" fmla="*/ 69737 w 139473"/>
                <a:gd name="connsiteY3" fmla="*/ 0 h 203304"/>
                <a:gd name="connsiteX4" fmla="*/ 73877 w 139473"/>
                <a:gd name="connsiteY4" fmla="*/ 4490 h 203304"/>
                <a:gd name="connsiteX5" fmla="*/ 139474 w 139473"/>
                <a:gd name="connsiteY5" fmla="*/ 129556 h 203304"/>
                <a:gd name="connsiteX6" fmla="*/ 69737 w 139473"/>
                <a:gd name="connsiteY6" fmla="*/ 203304 h 203304"/>
                <a:gd name="connsiteX7" fmla="*/ 69737 w 139473"/>
                <a:gd name="connsiteY7" fmla="*/ 16707 h 203304"/>
                <a:gd name="connsiteX8" fmla="*/ 11298 w 139473"/>
                <a:gd name="connsiteY8" fmla="*/ 129556 h 203304"/>
                <a:gd name="connsiteX9" fmla="*/ 69737 w 139473"/>
                <a:gd name="connsiteY9" fmla="*/ 192025 h 203304"/>
                <a:gd name="connsiteX10" fmla="*/ 128195 w 139473"/>
                <a:gd name="connsiteY10" fmla="*/ 129556 h 203304"/>
                <a:gd name="connsiteX11" fmla="*/ 69737 w 139473"/>
                <a:gd name="connsiteY11" fmla="*/ 16707 h 203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9473" h="203304">
                  <a:moveTo>
                    <a:pt x="69737" y="203304"/>
                  </a:moveTo>
                  <a:cubicBezTo>
                    <a:pt x="31280" y="203304"/>
                    <a:pt x="0" y="170221"/>
                    <a:pt x="0" y="129556"/>
                  </a:cubicBezTo>
                  <a:cubicBezTo>
                    <a:pt x="0" y="80759"/>
                    <a:pt x="45872" y="25852"/>
                    <a:pt x="65597" y="4490"/>
                  </a:cubicBezTo>
                  <a:lnTo>
                    <a:pt x="69737" y="0"/>
                  </a:lnTo>
                  <a:lnTo>
                    <a:pt x="73877" y="4490"/>
                  </a:lnTo>
                  <a:cubicBezTo>
                    <a:pt x="93602" y="25834"/>
                    <a:pt x="139474" y="80740"/>
                    <a:pt x="139474" y="129556"/>
                  </a:cubicBezTo>
                  <a:cubicBezTo>
                    <a:pt x="139474" y="170221"/>
                    <a:pt x="108193" y="203304"/>
                    <a:pt x="69737" y="203304"/>
                  </a:cubicBezTo>
                  <a:close/>
                  <a:moveTo>
                    <a:pt x="69737" y="16707"/>
                  </a:moveTo>
                  <a:cubicBezTo>
                    <a:pt x="49331" y="39542"/>
                    <a:pt x="11298" y="87769"/>
                    <a:pt x="11298" y="129556"/>
                  </a:cubicBezTo>
                  <a:cubicBezTo>
                    <a:pt x="11298" y="164001"/>
                    <a:pt x="37518" y="192025"/>
                    <a:pt x="69737" y="192025"/>
                  </a:cubicBezTo>
                  <a:cubicBezTo>
                    <a:pt x="101974" y="192025"/>
                    <a:pt x="128195" y="164001"/>
                    <a:pt x="128195" y="129556"/>
                  </a:cubicBezTo>
                  <a:cubicBezTo>
                    <a:pt x="128195" y="87769"/>
                    <a:pt x="90143" y="39561"/>
                    <a:pt x="69737" y="16707"/>
                  </a:cubicBezTo>
                  <a:close/>
                </a:path>
              </a:pathLst>
            </a:custGeom>
            <a:grpFill/>
            <a:ln w="18384" cap="flat">
              <a:solidFill>
                <a:schemeClr val="accent6">
                  <a:lumMod val="50000"/>
                </a:schemeClr>
              </a:solidFill>
              <a:prstDash val="solid"/>
              <a:miter/>
            </a:ln>
          </p:spPr>
          <p:txBody>
            <a:bodyPr rtlCol="0" anchor="ctr"/>
            <a:lstStyle/>
            <a:p>
              <a:endParaRPr lang="en-US"/>
            </a:p>
          </p:txBody>
        </p:sp>
        <p:sp>
          <p:nvSpPr>
            <p:cNvPr id="136" name="Freeform: Shape 293">
              <a:extLst>
                <a:ext uri="{FF2B5EF4-FFF2-40B4-BE49-F238E27FC236}">
                  <a16:creationId xmlns:a16="http://schemas.microsoft.com/office/drawing/2014/main" id="{6D4D8F12-E878-461E-94AF-FF509248EBBD}"/>
                </a:ext>
              </a:extLst>
            </p:cNvPr>
            <p:cNvSpPr/>
            <p:nvPr/>
          </p:nvSpPr>
          <p:spPr>
            <a:xfrm>
              <a:off x="2901698" y="3715792"/>
              <a:ext cx="282112" cy="202513"/>
            </a:xfrm>
            <a:custGeom>
              <a:avLst/>
              <a:gdLst>
                <a:gd name="connsiteX0" fmla="*/ 224281 w 282112"/>
                <a:gd name="connsiteY0" fmla="*/ 202513 h 202513"/>
                <a:gd name="connsiteX1" fmla="*/ 62616 w 282112"/>
                <a:gd name="connsiteY1" fmla="*/ 202513 h 202513"/>
                <a:gd name="connsiteX2" fmla="*/ 0 w 282112"/>
                <a:gd name="connsiteY2" fmla="*/ 138977 h 202513"/>
                <a:gd name="connsiteX3" fmla="*/ 62616 w 282112"/>
                <a:gd name="connsiteY3" fmla="*/ 72755 h 202513"/>
                <a:gd name="connsiteX4" fmla="*/ 79268 w 282112"/>
                <a:gd name="connsiteY4" fmla="*/ 72755 h 202513"/>
                <a:gd name="connsiteX5" fmla="*/ 77299 w 282112"/>
                <a:gd name="connsiteY5" fmla="*/ 59801 h 202513"/>
                <a:gd name="connsiteX6" fmla="*/ 153200 w 282112"/>
                <a:gd name="connsiteY6" fmla="*/ 0 h 202513"/>
                <a:gd name="connsiteX7" fmla="*/ 229101 w 282112"/>
                <a:gd name="connsiteY7" fmla="*/ 59359 h 202513"/>
                <a:gd name="connsiteX8" fmla="*/ 227059 w 282112"/>
                <a:gd name="connsiteY8" fmla="*/ 72810 h 202513"/>
                <a:gd name="connsiteX9" fmla="*/ 282113 w 282112"/>
                <a:gd name="connsiteY9" fmla="*/ 138756 h 202513"/>
                <a:gd name="connsiteX10" fmla="*/ 282113 w 282112"/>
                <a:gd name="connsiteY10" fmla="*/ 138756 h 202513"/>
                <a:gd name="connsiteX11" fmla="*/ 282113 w 282112"/>
                <a:gd name="connsiteY11" fmla="*/ 138867 h 202513"/>
                <a:gd name="connsiteX12" fmla="*/ 282113 w 282112"/>
                <a:gd name="connsiteY12" fmla="*/ 138977 h 202513"/>
                <a:gd name="connsiteX13" fmla="*/ 224281 w 282112"/>
                <a:gd name="connsiteY13" fmla="*/ 202513 h 202513"/>
                <a:gd name="connsiteX14" fmla="*/ 62616 w 282112"/>
                <a:gd name="connsiteY14" fmla="*/ 84034 h 202513"/>
                <a:gd name="connsiteX15" fmla="*/ 11279 w 282112"/>
                <a:gd name="connsiteY15" fmla="*/ 138756 h 202513"/>
                <a:gd name="connsiteX16" fmla="*/ 62616 w 282112"/>
                <a:gd name="connsiteY16" fmla="*/ 191234 h 202513"/>
                <a:gd name="connsiteX17" fmla="*/ 224281 w 282112"/>
                <a:gd name="connsiteY17" fmla="*/ 191234 h 202513"/>
                <a:gd name="connsiteX18" fmla="*/ 270796 w 282112"/>
                <a:gd name="connsiteY18" fmla="*/ 138867 h 202513"/>
                <a:gd name="connsiteX19" fmla="*/ 224281 w 282112"/>
                <a:gd name="connsiteY19" fmla="*/ 84034 h 202513"/>
                <a:gd name="connsiteX20" fmla="*/ 208751 w 282112"/>
                <a:gd name="connsiteY20" fmla="*/ 84034 h 202513"/>
                <a:gd name="connsiteX21" fmla="*/ 213516 w 282112"/>
                <a:gd name="connsiteY21" fmla="*/ 75607 h 202513"/>
                <a:gd name="connsiteX22" fmla="*/ 217785 w 282112"/>
                <a:gd name="connsiteY22" fmla="*/ 59359 h 202513"/>
                <a:gd name="connsiteX23" fmla="*/ 153164 w 282112"/>
                <a:gd name="connsiteY23" fmla="*/ 11279 h 202513"/>
                <a:gd name="connsiteX24" fmla="*/ 88560 w 282112"/>
                <a:gd name="connsiteY24" fmla="*/ 59801 h 202513"/>
                <a:gd name="connsiteX25" fmla="*/ 92829 w 282112"/>
                <a:gd name="connsiteY25" fmla="*/ 75607 h 202513"/>
                <a:gd name="connsiteX26" fmla="*/ 97595 w 282112"/>
                <a:gd name="connsiteY26" fmla="*/ 84034 h 202513"/>
                <a:gd name="connsiteX27" fmla="*/ 62616 w 282112"/>
                <a:gd name="connsiteY27" fmla="*/ 84034 h 202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82112" h="202513">
                  <a:moveTo>
                    <a:pt x="224281" y="202513"/>
                  </a:moveTo>
                  <a:lnTo>
                    <a:pt x="62616" y="202513"/>
                  </a:lnTo>
                  <a:cubicBezTo>
                    <a:pt x="28097" y="202513"/>
                    <a:pt x="0" y="174011"/>
                    <a:pt x="0" y="138977"/>
                  </a:cubicBezTo>
                  <a:cubicBezTo>
                    <a:pt x="0" y="102986"/>
                    <a:pt x="28668" y="72755"/>
                    <a:pt x="62616" y="72755"/>
                  </a:cubicBezTo>
                  <a:lnTo>
                    <a:pt x="79268" y="72755"/>
                  </a:lnTo>
                  <a:cubicBezTo>
                    <a:pt x="77943" y="68615"/>
                    <a:pt x="77299" y="64364"/>
                    <a:pt x="77299" y="59801"/>
                  </a:cubicBezTo>
                  <a:cubicBezTo>
                    <a:pt x="77299" y="26276"/>
                    <a:pt x="110641" y="0"/>
                    <a:pt x="153200" y="0"/>
                  </a:cubicBezTo>
                  <a:cubicBezTo>
                    <a:pt x="195760" y="0"/>
                    <a:pt x="229101" y="26073"/>
                    <a:pt x="229101" y="59359"/>
                  </a:cubicBezTo>
                  <a:cubicBezTo>
                    <a:pt x="229101" y="64070"/>
                    <a:pt x="228421" y="68523"/>
                    <a:pt x="227059" y="72810"/>
                  </a:cubicBezTo>
                  <a:cubicBezTo>
                    <a:pt x="261504" y="74466"/>
                    <a:pt x="282021" y="107089"/>
                    <a:pt x="282113" y="138756"/>
                  </a:cubicBezTo>
                  <a:lnTo>
                    <a:pt x="282113" y="138756"/>
                  </a:lnTo>
                  <a:cubicBezTo>
                    <a:pt x="282113" y="138793"/>
                    <a:pt x="282113" y="138830"/>
                    <a:pt x="282113" y="138867"/>
                  </a:cubicBezTo>
                  <a:cubicBezTo>
                    <a:pt x="282113" y="138903"/>
                    <a:pt x="282113" y="138940"/>
                    <a:pt x="282113" y="138977"/>
                  </a:cubicBezTo>
                  <a:cubicBezTo>
                    <a:pt x="282002" y="175207"/>
                    <a:pt x="257180" y="202513"/>
                    <a:pt x="224281" y="202513"/>
                  </a:cubicBezTo>
                  <a:close/>
                  <a:moveTo>
                    <a:pt x="62616" y="84034"/>
                  </a:moveTo>
                  <a:cubicBezTo>
                    <a:pt x="34795" y="84034"/>
                    <a:pt x="11279" y="109095"/>
                    <a:pt x="11279" y="138756"/>
                  </a:cubicBezTo>
                  <a:cubicBezTo>
                    <a:pt x="11279" y="167792"/>
                    <a:pt x="34298" y="191234"/>
                    <a:pt x="62616" y="191234"/>
                  </a:cubicBezTo>
                  <a:lnTo>
                    <a:pt x="224281" y="191234"/>
                  </a:lnTo>
                  <a:cubicBezTo>
                    <a:pt x="251200" y="191234"/>
                    <a:pt x="270760" y="169209"/>
                    <a:pt x="270796" y="138867"/>
                  </a:cubicBezTo>
                  <a:cubicBezTo>
                    <a:pt x="270760" y="112260"/>
                    <a:pt x="254457" y="84034"/>
                    <a:pt x="224281" y="84034"/>
                  </a:cubicBezTo>
                  <a:lnTo>
                    <a:pt x="208751" y="84034"/>
                  </a:lnTo>
                  <a:lnTo>
                    <a:pt x="213516" y="75607"/>
                  </a:lnTo>
                  <a:cubicBezTo>
                    <a:pt x="216387" y="70528"/>
                    <a:pt x="217785" y="65210"/>
                    <a:pt x="217785" y="59359"/>
                  </a:cubicBezTo>
                  <a:cubicBezTo>
                    <a:pt x="217785" y="32403"/>
                    <a:pt x="189412" y="11279"/>
                    <a:pt x="153164" y="11279"/>
                  </a:cubicBezTo>
                  <a:cubicBezTo>
                    <a:pt x="117541" y="11279"/>
                    <a:pt x="88560" y="33047"/>
                    <a:pt x="88560" y="59801"/>
                  </a:cubicBezTo>
                  <a:cubicBezTo>
                    <a:pt x="88560" y="65523"/>
                    <a:pt x="89885" y="70399"/>
                    <a:pt x="92829" y="75607"/>
                  </a:cubicBezTo>
                  <a:lnTo>
                    <a:pt x="97595" y="84034"/>
                  </a:lnTo>
                  <a:lnTo>
                    <a:pt x="62616" y="84034"/>
                  </a:lnTo>
                  <a:close/>
                </a:path>
              </a:pathLst>
            </a:custGeom>
            <a:grpFill/>
            <a:ln w="18384" cap="flat">
              <a:solidFill>
                <a:schemeClr val="accent6">
                  <a:lumMod val="50000"/>
                </a:schemeClr>
              </a:solidFill>
              <a:prstDash val="solid"/>
              <a:miter/>
            </a:ln>
          </p:spPr>
          <p:txBody>
            <a:bodyPr rtlCol="0" anchor="ctr"/>
            <a:lstStyle/>
            <a:p>
              <a:endParaRPr lang="en-US"/>
            </a:p>
          </p:txBody>
        </p:sp>
        <p:sp>
          <p:nvSpPr>
            <p:cNvPr id="137" name="Freeform: Shape 294">
              <a:extLst>
                <a:ext uri="{FF2B5EF4-FFF2-40B4-BE49-F238E27FC236}">
                  <a16:creationId xmlns:a16="http://schemas.microsoft.com/office/drawing/2014/main" id="{EDCD4E3D-D606-4579-9891-FD47E53CAFB7}"/>
                </a:ext>
              </a:extLst>
            </p:cNvPr>
            <p:cNvSpPr/>
            <p:nvPr/>
          </p:nvSpPr>
          <p:spPr>
            <a:xfrm>
              <a:off x="3042755" y="3912674"/>
              <a:ext cx="11279" cy="174894"/>
            </a:xfrm>
            <a:custGeom>
              <a:avLst/>
              <a:gdLst>
                <a:gd name="connsiteX0" fmla="*/ 0 w 11279"/>
                <a:gd name="connsiteY0" fmla="*/ 0 h 174894"/>
                <a:gd name="connsiteX1" fmla="*/ 11279 w 11279"/>
                <a:gd name="connsiteY1" fmla="*/ 0 h 174894"/>
                <a:gd name="connsiteX2" fmla="*/ 11279 w 11279"/>
                <a:gd name="connsiteY2" fmla="*/ 174894 h 174894"/>
                <a:gd name="connsiteX3" fmla="*/ 0 w 11279"/>
                <a:gd name="connsiteY3" fmla="*/ 174894 h 174894"/>
              </a:gdLst>
              <a:ahLst/>
              <a:cxnLst>
                <a:cxn ang="0">
                  <a:pos x="connsiteX0" y="connsiteY0"/>
                </a:cxn>
                <a:cxn ang="0">
                  <a:pos x="connsiteX1" y="connsiteY1"/>
                </a:cxn>
                <a:cxn ang="0">
                  <a:pos x="connsiteX2" y="connsiteY2"/>
                </a:cxn>
                <a:cxn ang="0">
                  <a:pos x="connsiteX3" y="connsiteY3"/>
                </a:cxn>
              </a:cxnLst>
              <a:rect l="l" t="t" r="r" b="b"/>
              <a:pathLst>
                <a:path w="11279" h="174894">
                  <a:moveTo>
                    <a:pt x="0" y="0"/>
                  </a:moveTo>
                  <a:lnTo>
                    <a:pt x="11279" y="0"/>
                  </a:lnTo>
                  <a:lnTo>
                    <a:pt x="11279" y="174894"/>
                  </a:lnTo>
                  <a:lnTo>
                    <a:pt x="0" y="174894"/>
                  </a:lnTo>
                  <a:close/>
                </a:path>
              </a:pathLst>
            </a:custGeom>
            <a:grpFill/>
            <a:ln w="18384" cap="flat">
              <a:solidFill>
                <a:schemeClr val="accent6">
                  <a:lumMod val="50000"/>
                </a:schemeClr>
              </a:solidFill>
              <a:prstDash val="solid"/>
              <a:miter/>
            </a:ln>
          </p:spPr>
          <p:txBody>
            <a:bodyPr rtlCol="0" anchor="ctr"/>
            <a:lstStyle/>
            <a:p>
              <a:endParaRPr lang="en-US"/>
            </a:p>
          </p:txBody>
        </p:sp>
        <p:sp>
          <p:nvSpPr>
            <p:cNvPr id="138" name="Freeform: Shape 295">
              <a:extLst>
                <a:ext uri="{FF2B5EF4-FFF2-40B4-BE49-F238E27FC236}">
                  <a16:creationId xmlns:a16="http://schemas.microsoft.com/office/drawing/2014/main" id="{A7BBB711-5A57-44AC-A015-4D836624900B}"/>
                </a:ext>
              </a:extLst>
            </p:cNvPr>
            <p:cNvSpPr/>
            <p:nvPr/>
          </p:nvSpPr>
          <p:spPr>
            <a:xfrm>
              <a:off x="2994829" y="3909861"/>
              <a:ext cx="54289" cy="82609"/>
            </a:xfrm>
            <a:custGeom>
              <a:avLst/>
              <a:gdLst>
                <a:gd name="connsiteX0" fmla="*/ 9763 w 54289"/>
                <a:gd name="connsiteY0" fmla="*/ 0 h 82609"/>
                <a:gd name="connsiteX1" fmla="*/ 54290 w 54289"/>
                <a:gd name="connsiteY1" fmla="*/ 76961 h 82609"/>
                <a:gd name="connsiteX2" fmla="*/ 44526 w 54289"/>
                <a:gd name="connsiteY2" fmla="*/ 82609 h 82609"/>
                <a:gd name="connsiteX3" fmla="*/ 0 w 54289"/>
                <a:gd name="connsiteY3" fmla="*/ 5649 h 82609"/>
              </a:gdLst>
              <a:ahLst/>
              <a:cxnLst>
                <a:cxn ang="0">
                  <a:pos x="connsiteX0" y="connsiteY0"/>
                </a:cxn>
                <a:cxn ang="0">
                  <a:pos x="connsiteX1" y="connsiteY1"/>
                </a:cxn>
                <a:cxn ang="0">
                  <a:pos x="connsiteX2" y="connsiteY2"/>
                </a:cxn>
                <a:cxn ang="0">
                  <a:pos x="connsiteX3" y="connsiteY3"/>
                </a:cxn>
              </a:cxnLst>
              <a:rect l="l" t="t" r="r" b="b"/>
              <a:pathLst>
                <a:path w="54289" h="82609">
                  <a:moveTo>
                    <a:pt x="9763" y="0"/>
                  </a:moveTo>
                  <a:lnTo>
                    <a:pt x="54290" y="76961"/>
                  </a:lnTo>
                  <a:lnTo>
                    <a:pt x="44526" y="82609"/>
                  </a:lnTo>
                  <a:lnTo>
                    <a:pt x="0" y="5649"/>
                  </a:lnTo>
                  <a:close/>
                </a:path>
              </a:pathLst>
            </a:custGeom>
            <a:grpFill/>
            <a:ln w="18384" cap="flat">
              <a:solidFill>
                <a:schemeClr val="accent6">
                  <a:lumMod val="50000"/>
                </a:schemeClr>
              </a:solidFill>
              <a:prstDash val="solid"/>
              <a:miter/>
            </a:ln>
          </p:spPr>
          <p:txBody>
            <a:bodyPr rtlCol="0" anchor="ctr"/>
            <a:lstStyle/>
            <a:p>
              <a:endParaRPr lang="en-US"/>
            </a:p>
          </p:txBody>
        </p:sp>
        <p:sp>
          <p:nvSpPr>
            <p:cNvPr id="139" name="Freeform: Shape 296">
              <a:extLst>
                <a:ext uri="{FF2B5EF4-FFF2-40B4-BE49-F238E27FC236}">
                  <a16:creationId xmlns:a16="http://schemas.microsoft.com/office/drawing/2014/main" id="{51AF241E-8297-42F5-B049-EC8CC10E86C5}"/>
                </a:ext>
              </a:extLst>
            </p:cNvPr>
            <p:cNvSpPr/>
            <p:nvPr/>
          </p:nvSpPr>
          <p:spPr>
            <a:xfrm>
              <a:off x="2778656" y="3936190"/>
              <a:ext cx="116914" cy="116915"/>
            </a:xfrm>
            <a:custGeom>
              <a:avLst/>
              <a:gdLst>
                <a:gd name="connsiteX0" fmla="*/ 66627 w 116914"/>
                <a:gd name="connsiteY0" fmla="*/ 116915 h 116915"/>
                <a:gd name="connsiteX1" fmla="*/ 57170 w 116914"/>
                <a:gd name="connsiteY1" fmla="*/ 115425 h 116915"/>
                <a:gd name="connsiteX2" fmla="*/ 1325 w 116914"/>
                <a:gd name="connsiteY2" fmla="*/ 7839 h 116915"/>
                <a:gd name="connsiteX3" fmla="*/ 0 w 116914"/>
                <a:gd name="connsiteY3" fmla="*/ 0 h 116915"/>
                <a:gd name="connsiteX4" fmla="*/ 7839 w 116914"/>
                <a:gd name="connsiteY4" fmla="*/ 1325 h 116915"/>
                <a:gd name="connsiteX5" fmla="*/ 115425 w 116914"/>
                <a:gd name="connsiteY5" fmla="*/ 57170 h 116915"/>
                <a:gd name="connsiteX6" fmla="*/ 99895 w 116914"/>
                <a:gd name="connsiteY6" fmla="*/ 99895 h 116915"/>
                <a:gd name="connsiteX7" fmla="*/ 66627 w 116914"/>
                <a:gd name="connsiteY7" fmla="*/ 116915 h 116915"/>
                <a:gd name="connsiteX8" fmla="*/ 14003 w 116914"/>
                <a:gd name="connsiteY8" fmla="*/ 13984 h 116915"/>
                <a:gd name="connsiteX9" fmla="*/ 60610 w 116914"/>
                <a:gd name="connsiteY9" fmla="*/ 104679 h 116915"/>
                <a:gd name="connsiteX10" fmla="*/ 91928 w 116914"/>
                <a:gd name="connsiteY10" fmla="*/ 91928 h 116915"/>
                <a:gd name="connsiteX11" fmla="*/ 104679 w 116914"/>
                <a:gd name="connsiteY11" fmla="*/ 60610 h 116915"/>
                <a:gd name="connsiteX12" fmla="*/ 14003 w 116914"/>
                <a:gd name="connsiteY12" fmla="*/ 13984 h 11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6914" h="116915">
                  <a:moveTo>
                    <a:pt x="66627" y="116915"/>
                  </a:moveTo>
                  <a:cubicBezTo>
                    <a:pt x="63444" y="116915"/>
                    <a:pt x="60298" y="116418"/>
                    <a:pt x="57170" y="115425"/>
                  </a:cubicBezTo>
                  <a:cubicBezTo>
                    <a:pt x="17903" y="102913"/>
                    <a:pt x="1987" y="11703"/>
                    <a:pt x="1325" y="7839"/>
                  </a:cubicBezTo>
                  <a:lnTo>
                    <a:pt x="0" y="0"/>
                  </a:lnTo>
                  <a:lnTo>
                    <a:pt x="7839" y="1325"/>
                  </a:lnTo>
                  <a:cubicBezTo>
                    <a:pt x="11721" y="1987"/>
                    <a:pt x="102913" y="17903"/>
                    <a:pt x="115425" y="57170"/>
                  </a:cubicBezTo>
                  <a:cubicBezTo>
                    <a:pt x="119786" y="70859"/>
                    <a:pt x="114560" y="85230"/>
                    <a:pt x="99895" y="99895"/>
                  </a:cubicBezTo>
                  <a:cubicBezTo>
                    <a:pt x="88579" y="111211"/>
                    <a:pt x="77428" y="116915"/>
                    <a:pt x="66627" y="116915"/>
                  </a:cubicBezTo>
                  <a:close/>
                  <a:moveTo>
                    <a:pt x="14003" y="13984"/>
                  </a:moveTo>
                  <a:cubicBezTo>
                    <a:pt x="19927" y="42431"/>
                    <a:pt x="36009" y="96841"/>
                    <a:pt x="60610" y="104679"/>
                  </a:cubicBezTo>
                  <a:cubicBezTo>
                    <a:pt x="69958" y="107660"/>
                    <a:pt x="80483" y="103354"/>
                    <a:pt x="91928" y="91928"/>
                  </a:cubicBezTo>
                  <a:cubicBezTo>
                    <a:pt x="103373" y="80483"/>
                    <a:pt x="107660" y="69958"/>
                    <a:pt x="104679" y="60610"/>
                  </a:cubicBezTo>
                  <a:cubicBezTo>
                    <a:pt x="96840" y="35991"/>
                    <a:pt x="42449" y="19909"/>
                    <a:pt x="14003" y="13984"/>
                  </a:cubicBezTo>
                  <a:close/>
                </a:path>
              </a:pathLst>
            </a:custGeom>
            <a:grpFill/>
            <a:ln w="18384" cap="flat">
              <a:solidFill>
                <a:schemeClr val="accent6">
                  <a:lumMod val="50000"/>
                </a:schemeClr>
              </a:solidFill>
              <a:prstDash val="solid"/>
              <a:miter/>
            </a:ln>
          </p:spPr>
          <p:txBody>
            <a:bodyPr rtlCol="0" anchor="ctr"/>
            <a:lstStyle/>
            <a:p>
              <a:endParaRPr lang="en-US"/>
            </a:p>
          </p:txBody>
        </p:sp>
        <p:sp>
          <p:nvSpPr>
            <p:cNvPr id="140" name="Freeform: Shape 297">
              <a:extLst>
                <a:ext uri="{FF2B5EF4-FFF2-40B4-BE49-F238E27FC236}">
                  <a16:creationId xmlns:a16="http://schemas.microsoft.com/office/drawing/2014/main" id="{5C3FD70C-FE8C-42D8-9836-B7D10280C3FE}"/>
                </a:ext>
              </a:extLst>
            </p:cNvPr>
            <p:cNvSpPr/>
            <p:nvPr/>
          </p:nvSpPr>
          <p:spPr>
            <a:xfrm>
              <a:off x="2842450" y="4000959"/>
              <a:ext cx="54685" cy="86609"/>
            </a:xfrm>
            <a:custGeom>
              <a:avLst/>
              <a:gdLst>
                <a:gd name="connsiteX0" fmla="*/ 53618 w 54685"/>
                <a:gd name="connsiteY0" fmla="*/ 86610 h 86609"/>
                <a:gd name="connsiteX1" fmla="*/ 42339 w 54685"/>
                <a:gd name="connsiteY1" fmla="*/ 86610 h 86609"/>
                <a:gd name="connsiteX2" fmla="*/ 42633 w 54685"/>
                <a:gd name="connsiteY2" fmla="*/ 50325 h 86609"/>
                <a:gd name="connsiteX3" fmla="*/ 0 w 54685"/>
                <a:gd name="connsiteY3" fmla="*/ 8004 h 86609"/>
                <a:gd name="connsiteX4" fmla="*/ 7949 w 54685"/>
                <a:gd name="connsiteY4" fmla="*/ 0 h 86609"/>
                <a:gd name="connsiteX5" fmla="*/ 54686 w 54685"/>
                <a:gd name="connsiteY5" fmla="*/ 46387 h 86609"/>
                <a:gd name="connsiteX6" fmla="*/ 53618 w 54685"/>
                <a:gd name="connsiteY6" fmla="*/ 53195 h 86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85" h="86609">
                  <a:moveTo>
                    <a:pt x="53618" y="86610"/>
                  </a:moveTo>
                  <a:lnTo>
                    <a:pt x="42339" y="86610"/>
                  </a:lnTo>
                  <a:lnTo>
                    <a:pt x="42633" y="50325"/>
                  </a:lnTo>
                  <a:lnTo>
                    <a:pt x="0" y="8004"/>
                  </a:lnTo>
                  <a:lnTo>
                    <a:pt x="7949" y="0"/>
                  </a:lnTo>
                  <a:lnTo>
                    <a:pt x="54686" y="46387"/>
                  </a:lnTo>
                  <a:lnTo>
                    <a:pt x="53618" y="53195"/>
                  </a:lnTo>
                  <a:close/>
                </a:path>
              </a:pathLst>
            </a:custGeom>
            <a:grpFill/>
            <a:ln w="18384" cap="flat">
              <a:solidFill>
                <a:schemeClr val="accent6">
                  <a:lumMod val="50000"/>
                </a:schemeClr>
              </a:solidFill>
              <a:prstDash val="solid"/>
              <a:miter/>
            </a:ln>
          </p:spPr>
          <p:txBody>
            <a:bodyPr rtlCol="0" anchor="ctr"/>
            <a:lstStyle/>
            <a:p>
              <a:endParaRPr lang="en-US"/>
            </a:p>
          </p:txBody>
        </p:sp>
      </p:grpSp>
      <p:grpSp>
        <p:nvGrpSpPr>
          <p:cNvPr id="158" name="Graphic 228">
            <a:extLst>
              <a:ext uri="{FF2B5EF4-FFF2-40B4-BE49-F238E27FC236}">
                <a16:creationId xmlns:a16="http://schemas.microsoft.com/office/drawing/2014/main" id="{FB23F22D-9995-4AF8-928C-BD6AA2C014C5}"/>
              </a:ext>
            </a:extLst>
          </p:cNvPr>
          <p:cNvGrpSpPr/>
          <p:nvPr/>
        </p:nvGrpSpPr>
        <p:grpSpPr>
          <a:xfrm>
            <a:off x="542361" y="5916572"/>
            <a:ext cx="584559" cy="513597"/>
            <a:chOff x="8765451" y="3713584"/>
            <a:chExt cx="1077794" cy="1035657"/>
          </a:xfrm>
          <a:solidFill>
            <a:schemeClr val="accent1"/>
          </a:solidFill>
        </p:grpSpPr>
        <p:grpSp>
          <p:nvGrpSpPr>
            <p:cNvPr id="159" name="Graphic 228">
              <a:extLst>
                <a:ext uri="{FF2B5EF4-FFF2-40B4-BE49-F238E27FC236}">
                  <a16:creationId xmlns:a16="http://schemas.microsoft.com/office/drawing/2014/main" id="{346CE142-A87E-4617-840A-8BC63DEE7A9C}"/>
                </a:ext>
              </a:extLst>
            </p:cNvPr>
            <p:cNvGrpSpPr/>
            <p:nvPr/>
          </p:nvGrpSpPr>
          <p:grpSpPr>
            <a:xfrm>
              <a:off x="8765451" y="4625352"/>
              <a:ext cx="1077794" cy="123888"/>
              <a:chOff x="8765451" y="4625352"/>
              <a:chExt cx="1077794" cy="123888"/>
            </a:xfrm>
            <a:grpFill/>
          </p:grpSpPr>
          <p:sp>
            <p:nvSpPr>
              <p:cNvPr id="172" name="Freeform: Shape 300">
                <a:extLst>
                  <a:ext uri="{FF2B5EF4-FFF2-40B4-BE49-F238E27FC236}">
                    <a16:creationId xmlns:a16="http://schemas.microsoft.com/office/drawing/2014/main" id="{08400ABE-63A8-4AC4-8053-182FAAC30788}"/>
                  </a:ext>
                </a:extLst>
              </p:cNvPr>
              <p:cNvSpPr/>
              <p:nvPr/>
            </p:nvSpPr>
            <p:spPr>
              <a:xfrm>
                <a:off x="8765451" y="4628039"/>
                <a:ext cx="83960" cy="118479"/>
              </a:xfrm>
              <a:custGeom>
                <a:avLst/>
                <a:gdLst>
                  <a:gd name="connsiteX0" fmla="*/ 83961 w 83960"/>
                  <a:gd name="connsiteY0" fmla="*/ 34022 h 118479"/>
                  <a:gd name="connsiteX1" fmla="*/ 47234 w 83960"/>
                  <a:gd name="connsiteY1" fmla="*/ 70068 h 118479"/>
                  <a:gd name="connsiteX2" fmla="*/ 28778 w 83960"/>
                  <a:gd name="connsiteY2" fmla="*/ 70068 h 118479"/>
                  <a:gd name="connsiteX3" fmla="*/ 28778 w 83960"/>
                  <a:gd name="connsiteY3" fmla="*/ 107310 h 118479"/>
                  <a:gd name="connsiteX4" fmla="*/ 46203 w 83960"/>
                  <a:gd name="connsiteY4" fmla="*/ 107310 h 118479"/>
                  <a:gd name="connsiteX5" fmla="*/ 46203 w 83960"/>
                  <a:gd name="connsiteY5" fmla="*/ 118479 h 118479"/>
                  <a:gd name="connsiteX6" fmla="*/ 0 w 83960"/>
                  <a:gd name="connsiteY6" fmla="*/ 118479 h 118479"/>
                  <a:gd name="connsiteX7" fmla="*/ 0 w 83960"/>
                  <a:gd name="connsiteY7" fmla="*/ 107310 h 118479"/>
                  <a:gd name="connsiteX8" fmla="*/ 14555 w 83960"/>
                  <a:gd name="connsiteY8" fmla="*/ 107310 h 118479"/>
                  <a:gd name="connsiteX9" fmla="*/ 14555 w 83960"/>
                  <a:gd name="connsiteY9" fmla="*/ 11169 h 118479"/>
                  <a:gd name="connsiteX10" fmla="*/ 0 w 83960"/>
                  <a:gd name="connsiteY10" fmla="*/ 11169 h 118479"/>
                  <a:gd name="connsiteX11" fmla="*/ 0 w 83960"/>
                  <a:gd name="connsiteY11" fmla="*/ 0 h 118479"/>
                  <a:gd name="connsiteX12" fmla="*/ 47381 w 83960"/>
                  <a:gd name="connsiteY12" fmla="*/ 0 h 118479"/>
                  <a:gd name="connsiteX13" fmla="*/ 83961 w 83960"/>
                  <a:gd name="connsiteY13" fmla="*/ 34022 h 118479"/>
                  <a:gd name="connsiteX14" fmla="*/ 69056 w 83960"/>
                  <a:gd name="connsiteY14" fmla="*/ 33856 h 118479"/>
                  <a:gd name="connsiteX15" fmla="*/ 46203 w 83960"/>
                  <a:gd name="connsiteY15" fmla="*/ 10838 h 118479"/>
                  <a:gd name="connsiteX16" fmla="*/ 28778 w 83960"/>
                  <a:gd name="connsiteY16" fmla="*/ 10838 h 118479"/>
                  <a:gd name="connsiteX17" fmla="*/ 28778 w 83960"/>
                  <a:gd name="connsiteY17" fmla="*/ 58899 h 118479"/>
                  <a:gd name="connsiteX18" fmla="*/ 46387 w 83960"/>
                  <a:gd name="connsiteY18" fmla="*/ 58899 h 118479"/>
                  <a:gd name="connsiteX19" fmla="*/ 69056 w 83960"/>
                  <a:gd name="connsiteY19" fmla="*/ 33856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3960" h="118479">
                    <a:moveTo>
                      <a:pt x="83961" y="34022"/>
                    </a:moveTo>
                    <a:cubicBezTo>
                      <a:pt x="83961" y="56709"/>
                      <a:pt x="67382" y="70068"/>
                      <a:pt x="47234" y="70068"/>
                    </a:cubicBezTo>
                    <a:lnTo>
                      <a:pt x="28778" y="70068"/>
                    </a:lnTo>
                    <a:lnTo>
                      <a:pt x="28778" y="107310"/>
                    </a:lnTo>
                    <a:lnTo>
                      <a:pt x="46203" y="107310"/>
                    </a:lnTo>
                    <a:lnTo>
                      <a:pt x="46203" y="118479"/>
                    </a:lnTo>
                    <a:lnTo>
                      <a:pt x="0" y="118479"/>
                    </a:lnTo>
                    <a:lnTo>
                      <a:pt x="0" y="107310"/>
                    </a:lnTo>
                    <a:lnTo>
                      <a:pt x="14555" y="107310"/>
                    </a:lnTo>
                    <a:lnTo>
                      <a:pt x="14555" y="11169"/>
                    </a:lnTo>
                    <a:lnTo>
                      <a:pt x="0" y="11169"/>
                    </a:lnTo>
                    <a:lnTo>
                      <a:pt x="0" y="0"/>
                    </a:lnTo>
                    <a:lnTo>
                      <a:pt x="47381" y="0"/>
                    </a:lnTo>
                    <a:cubicBezTo>
                      <a:pt x="67713" y="18"/>
                      <a:pt x="83961" y="13046"/>
                      <a:pt x="83961" y="34022"/>
                    </a:cubicBezTo>
                    <a:close/>
                    <a:moveTo>
                      <a:pt x="69056" y="33856"/>
                    </a:moveTo>
                    <a:cubicBezTo>
                      <a:pt x="69056" y="19136"/>
                      <a:pt x="59746" y="10838"/>
                      <a:pt x="46203" y="10838"/>
                    </a:cubicBezTo>
                    <a:lnTo>
                      <a:pt x="28778" y="10838"/>
                    </a:lnTo>
                    <a:lnTo>
                      <a:pt x="28778" y="58899"/>
                    </a:lnTo>
                    <a:lnTo>
                      <a:pt x="46387" y="58899"/>
                    </a:lnTo>
                    <a:cubicBezTo>
                      <a:pt x="59580" y="58899"/>
                      <a:pt x="69056" y="49938"/>
                      <a:pt x="69056" y="33856"/>
                    </a:cubicBezTo>
                    <a:close/>
                  </a:path>
                </a:pathLst>
              </a:custGeom>
              <a:grpFill/>
              <a:ln w="18384" cap="flat">
                <a:solidFill>
                  <a:schemeClr val="tx1"/>
                </a:solidFill>
                <a:prstDash val="solid"/>
                <a:miter/>
              </a:ln>
            </p:spPr>
            <p:txBody>
              <a:bodyPr rtlCol="0" anchor="ctr"/>
              <a:lstStyle/>
              <a:p>
                <a:endParaRPr lang="en-US"/>
              </a:p>
            </p:txBody>
          </p:sp>
          <p:sp>
            <p:nvSpPr>
              <p:cNvPr id="173" name="Freeform: Shape 301">
                <a:extLst>
                  <a:ext uri="{FF2B5EF4-FFF2-40B4-BE49-F238E27FC236}">
                    <a16:creationId xmlns:a16="http://schemas.microsoft.com/office/drawing/2014/main" id="{5DCC7C22-AC4C-4872-9932-A2F038C03A55}"/>
                  </a:ext>
                </a:extLst>
              </p:cNvPr>
              <p:cNvSpPr/>
              <p:nvPr/>
            </p:nvSpPr>
            <p:spPr>
              <a:xfrm>
                <a:off x="8872430" y="4628039"/>
                <a:ext cx="98330" cy="118479"/>
              </a:xfrm>
              <a:custGeom>
                <a:avLst/>
                <a:gdLst>
                  <a:gd name="connsiteX0" fmla="*/ 98331 w 98330"/>
                  <a:gd name="connsiteY0" fmla="*/ 107310 h 118479"/>
                  <a:gd name="connsiteX1" fmla="*/ 98331 w 98330"/>
                  <a:gd name="connsiteY1" fmla="*/ 118479 h 118479"/>
                  <a:gd name="connsiteX2" fmla="*/ 73288 w 98330"/>
                  <a:gd name="connsiteY2" fmla="*/ 118479 h 118479"/>
                  <a:gd name="connsiteX3" fmla="*/ 44860 w 98330"/>
                  <a:gd name="connsiteY3" fmla="*/ 68044 h 118479"/>
                  <a:gd name="connsiteX4" fmla="*/ 28778 w 98330"/>
                  <a:gd name="connsiteY4" fmla="*/ 68044 h 118479"/>
                  <a:gd name="connsiteX5" fmla="*/ 28778 w 98330"/>
                  <a:gd name="connsiteY5" fmla="*/ 107310 h 118479"/>
                  <a:gd name="connsiteX6" fmla="*/ 42321 w 98330"/>
                  <a:gd name="connsiteY6" fmla="*/ 107310 h 118479"/>
                  <a:gd name="connsiteX7" fmla="*/ 42321 w 98330"/>
                  <a:gd name="connsiteY7" fmla="*/ 118479 h 118479"/>
                  <a:gd name="connsiteX8" fmla="*/ 0 w 98330"/>
                  <a:gd name="connsiteY8" fmla="*/ 118479 h 118479"/>
                  <a:gd name="connsiteX9" fmla="*/ 0 w 98330"/>
                  <a:gd name="connsiteY9" fmla="*/ 107310 h 118479"/>
                  <a:gd name="connsiteX10" fmla="*/ 14555 w 98330"/>
                  <a:gd name="connsiteY10" fmla="*/ 107310 h 118479"/>
                  <a:gd name="connsiteX11" fmla="*/ 14555 w 98330"/>
                  <a:gd name="connsiteY11" fmla="*/ 11169 h 118479"/>
                  <a:gd name="connsiteX12" fmla="*/ 0 w 98330"/>
                  <a:gd name="connsiteY12" fmla="*/ 11169 h 118479"/>
                  <a:gd name="connsiteX13" fmla="*/ 0 w 98330"/>
                  <a:gd name="connsiteY13" fmla="*/ 0 h 118479"/>
                  <a:gd name="connsiteX14" fmla="*/ 47215 w 98330"/>
                  <a:gd name="connsiteY14" fmla="*/ 0 h 118479"/>
                  <a:gd name="connsiteX15" fmla="*/ 82765 w 98330"/>
                  <a:gd name="connsiteY15" fmla="*/ 32329 h 118479"/>
                  <a:gd name="connsiteX16" fmla="*/ 58568 w 98330"/>
                  <a:gd name="connsiteY16" fmla="*/ 64990 h 118479"/>
                  <a:gd name="connsiteX17" fmla="*/ 83280 w 98330"/>
                  <a:gd name="connsiteY17" fmla="*/ 107310 h 118479"/>
                  <a:gd name="connsiteX18" fmla="*/ 98331 w 98330"/>
                  <a:gd name="connsiteY18" fmla="*/ 107310 h 118479"/>
                  <a:gd name="connsiteX19" fmla="*/ 67860 w 98330"/>
                  <a:gd name="connsiteY19" fmla="*/ 32513 h 118479"/>
                  <a:gd name="connsiteX20" fmla="*/ 45853 w 98330"/>
                  <a:gd name="connsiteY20" fmla="*/ 10856 h 118479"/>
                  <a:gd name="connsiteX21" fmla="*/ 28760 w 98330"/>
                  <a:gd name="connsiteY21" fmla="*/ 10856 h 118479"/>
                  <a:gd name="connsiteX22" fmla="*/ 28760 w 98330"/>
                  <a:gd name="connsiteY22" fmla="*/ 57225 h 118479"/>
                  <a:gd name="connsiteX23" fmla="*/ 43830 w 98330"/>
                  <a:gd name="connsiteY23" fmla="*/ 57225 h 118479"/>
                  <a:gd name="connsiteX24" fmla="*/ 67860 w 98330"/>
                  <a:gd name="connsiteY24" fmla="*/ 32513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8330" h="118479">
                    <a:moveTo>
                      <a:pt x="98331" y="107310"/>
                    </a:moveTo>
                    <a:lnTo>
                      <a:pt x="98331" y="118479"/>
                    </a:lnTo>
                    <a:lnTo>
                      <a:pt x="73288" y="118479"/>
                    </a:lnTo>
                    <a:lnTo>
                      <a:pt x="44860" y="68044"/>
                    </a:lnTo>
                    <a:lnTo>
                      <a:pt x="28778" y="68044"/>
                    </a:lnTo>
                    <a:lnTo>
                      <a:pt x="28778" y="107310"/>
                    </a:lnTo>
                    <a:lnTo>
                      <a:pt x="42321" y="107310"/>
                    </a:lnTo>
                    <a:lnTo>
                      <a:pt x="42321" y="118479"/>
                    </a:lnTo>
                    <a:lnTo>
                      <a:pt x="0" y="118479"/>
                    </a:lnTo>
                    <a:lnTo>
                      <a:pt x="0" y="107310"/>
                    </a:lnTo>
                    <a:lnTo>
                      <a:pt x="14555" y="107310"/>
                    </a:lnTo>
                    <a:lnTo>
                      <a:pt x="14555" y="11169"/>
                    </a:lnTo>
                    <a:lnTo>
                      <a:pt x="0" y="11169"/>
                    </a:lnTo>
                    <a:lnTo>
                      <a:pt x="0" y="0"/>
                    </a:lnTo>
                    <a:lnTo>
                      <a:pt x="47215" y="0"/>
                    </a:lnTo>
                    <a:cubicBezTo>
                      <a:pt x="66848" y="0"/>
                      <a:pt x="82765" y="14058"/>
                      <a:pt x="82765" y="32329"/>
                    </a:cubicBezTo>
                    <a:cubicBezTo>
                      <a:pt x="82765" y="47049"/>
                      <a:pt x="72773" y="59580"/>
                      <a:pt x="58568" y="64990"/>
                    </a:cubicBezTo>
                    <a:lnTo>
                      <a:pt x="83280" y="107310"/>
                    </a:lnTo>
                    <a:lnTo>
                      <a:pt x="98331" y="107310"/>
                    </a:lnTo>
                    <a:close/>
                    <a:moveTo>
                      <a:pt x="67860" y="32513"/>
                    </a:moveTo>
                    <a:cubicBezTo>
                      <a:pt x="67860" y="19320"/>
                      <a:pt x="58550" y="10856"/>
                      <a:pt x="45853" y="10856"/>
                    </a:cubicBezTo>
                    <a:lnTo>
                      <a:pt x="28760" y="10856"/>
                    </a:lnTo>
                    <a:lnTo>
                      <a:pt x="28760" y="57225"/>
                    </a:lnTo>
                    <a:lnTo>
                      <a:pt x="43830" y="57225"/>
                    </a:lnTo>
                    <a:cubicBezTo>
                      <a:pt x="58053" y="57206"/>
                      <a:pt x="67860" y="47730"/>
                      <a:pt x="67860" y="32513"/>
                    </a:cubicBezTo>
                    <a:close/>
                  </a:path>
                </a:pathLst>
              </a:custGeom>
              <a:grpFill/>
              <a:ln w="18384" cap="flat">
                <a:solidFill>
                  <a:schemeClr val="tx1"/>
                </a:solidFill>
                <a:prstDash val="solid"/>
                <a:miter/>
              </a:ln>
            </p:spPr>
            <p:txBody>
              <a:bodyPr rtlCol="0" anchor="ctr"/>
              <a:lstStyle/>
              <a:p>
                <a:endParaRPr lang="en-US"/>
              </a:p>
            </p:txBody>
          </p:sp>
          <p:sp>
            <p:nvSpPr>
              <p:cNvPr id="174" name="Freeform: Shape 302">
                <a:extLst>
                  <a:ext uri="{FF2B5EF4-FFF2-40B4-BE49-F238E27FC236}">
                    <a16:creationId xmlns:a16="http://schemas.microsoft.com/office/drawing/2014/main" id="{57099A41-7D5C-4525-9D45-5CBF81FB1E7B}"/>
                  </a:ext>
                </a:extLst>
              </p:cNvPr>
              <p:cNvSpPr/>
              <p:nvPr/>
            </p:nvSpPr>
            <p:spPr>
              <a:xfrm>
                <a:off x="8989051" y="4625352"/>
                <a:ext cx="116105" cy="123888"/>
              </a:xfrm>
              <a:custGeom>
                <a:avLst/>
                <a:gdLst>
                  <a:gd name="connsiteX0" fmla="*/ 0 w 116105"/>
                  <a:gd name="connsiteY0" fmla="*/ 60923 h 123888"/>
                  <a:gd name="connsiteX1" fmla="*/ 58053 w 116105"/>
                  <a:gd name="connsiteY1" fmla="*/ 0 h 123888"/>
                  <a:gd name="connsiteX2" fmla="*/ 116105 w 116105"/>
                  <a:gd name="connsiteY2" fmla="*/ 60923 h 123888"/>
                  <a:gd name="connsiteX3" fmla="*/ 58053 w 116105"/>
                  <a:gd name="connsiteY3" fmla="*/ 123889 h 123888"/>
                  <a:gd name="connsiteX4" fmla="*/ 0 w 116105"/>
                  <a:gd name="connsiteY4" fmla="*/ 60923 h 123888"/>
                  <a:gd name="connsiteX5" fmla="*/ 100870 w 116105"/>
                  <a:gd name="connsiteY5" fmla="*/ 60923 h 123888"/>
                  <a:gd name="connsiteX6" fmla="*/ 58053 w 116105"/>
                  <a:gd name="connsiteY6" fmla="*/ 12862 h 123888"/>
                  <a:gd name="connsiteX7" fmla="*/ 15235 w 116105"/>
                  <a:gd name="connsiteY7" fmla="*/ 60923 h 123888"/>
                  <a:gd name="connsiteX8" fmla="*/ 58053 w 116105"/>
                  <a:gd name="connsiteY8" fmla="*/ 111027 h 123888"/>
                  <a:gd name="connsiteX9" fmla="*/ 100870 w 116105"/>
                  <a:gd name="connsiteY9" fmla="*/ 60923 h 12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105" h="123888">
                    <a:moveTo>
                      <a:pt x="0" y="60923"/>
                    </a:moveTo>
                    <a:cubicBezTo>
                      <a:pt x="0" y="26901"/>
                      <a:pt x="23184" y="0"/>
                      <a:pt x="58053" y="0"/>
                    </a:cubicBezTo>
                    <a:cubicBezTo>
                      <a:pt x="92921" y="0"/>
                      <a:pt x="116105" y="26920"/>
                      <a:pt x="116105" y="60923"/>
                    </a:cubicBezTo>
                    <a:cubicBezTo>
                      <a:pt x="116105" y="95957"/>
                      <a:pt x="93602" y="123889"/>
                      <a:pt x="58053" y="123889"/>
                    </a:cubicBezTo>
                    <a:cubicBezTo>
                      <a:pt x="22503" y="123870"/>
                      <a:pt x="0" y="95957"/>
                      <a:pt x="0" y="60923"/>
                    </a:cubicBezTo>
                    <a:close/>
                    <a:moveTo>
                      <a:pt x="100870" y="60923"/>
                    </a:moveTo>
                    <a:cubicBezTo>
                      <a:pt x="100870" y="32826"/>
                      <a:pt x="84291" y="12862"/>
                      <a:pt x="58053" y="12862"/>
                    </a:cubicBezTo>
                    <a:cubicBezTo>
                      <a:pt x="31814" y="12862"/>
                      <a:pt x="15235" y="32826"/>
                      <a:pt x="15235" y="60923"/>
                    </a:cubicBezTo>
                    <a:cubicBezTo>
                      <a:pt x="15235" y="89701"/>
                      <a:pt x="31814" y="111027"/>
                      <a:pt x="58053" y="111027"/>
                    </a:cubicBezTo>
                    <a:cubicBezTo>
                      <a:pt x="84273" y="111009"/>
                      <a:pt x="100870" y="89683"/>
                      <a:pt x="100870" y="60923"/>
                    </a:cubicBezTo>
                    <a:close/>
                  </a:path>
                </a:pathLst>
              </a:custGeom>
              <a:grpFill/>
              <a:ln w="18384" cap="flat">
                <a:solidFill>
                  <a:schemeClr val="tx1"/>
                </a:solidFill>
                <a:prstDash val="solid"/>
                <a:miter/>
              </a:ln>
            </p:spPr>
            <p:txBody>
              <a:bodyPr rtlCol="0" anchor="ctr"/>
              <a:lstStyle/>
              <a:p>
                <a:endParaRPr lang="en-US"/>
              </a:p>
            </p:txBody>
          </p:sp>
          <p:sp>
            <p:nvSpPr>
              <p:cNvPr id="175" name="Freeform: Shape 303">
                <a:extLst>
                  <a:ext uri="{FF2B5EF4-FFF2-40B4-BE49-F238E27FC236}">
                    <a16:creationId xmlns:a16="http://schemas.microsoft.com/office/drawing/2014/main" id="{AEF74B3E-8B87-48EC-933E-7C28C9C91ED9}"/>
                  </a:ext>
                </a:extLst>
              </p:cNvPr>
              <p:cNvSpPr/>
              <p:nvPr/>
            </p:nvSpPr>
            <p:spPr>
              <a:xfrm>
                <a:off x="9133953" y="4625352"/>
                <a:ext cx="72754" cy="123539"/>
              </a:xfrm>
              <a:custGeom>
                <a:avLst/>
                <a:gdLst>
                  <a:gd name="connsiteX0" fmla="*/ 72755 w 72754"/>
                  <a:gd name="connsiteY0" fmla="*/ 89517 h 123539"/>
                  <a:gd name="connsiteX1" fmla="*/ 39082 w 72754"/>
                  <a:gd name="connsiteY1" fmla="*/ 123539 h 123539"/>
                  <a:gd name="connsiteX2" fmla="*/ 12181 w 72754"/>
                  <a:gd name="connsiteY2" fmla="*/ 109831 h 123539"/>
                  <a:gd name="connsiteX3" fmla="*/ 12181 w 72754"/>
                  <a:gd name="connsiteY3" fmla="*/ 121166 h 123539"/>
                  <a:gd name="connsiteX4" fmla="*/ 0 w 72754"/>
                  <a:gd name="connsiteY4" fmla="*/ 121166 h 123539"/>
                  <a:gd name="connsiteX5" fmla="*/ 0 w 72754"/>
                  <a:gd name="connsiteY5" fmla="*/ 86481 h 123539"/>
                  <a:gd name="connsiteX6" fmla="*/ 10488 w 72754"/>
                  <a:gd name="connsiteY6" fmla="*/ 86481 h 123539"/>
                  <a:gd name="connsiteX7" fmla="*/ 37904 w 72754"/>
                  <a:gd name="connsiteY7" fmla="*/ 111524 h 123539"/>
                  <a:gd name="connsiteX8" fmla="*/ 58550 w 72754"/>
                  <a:gd name="connsiteY8" fmla="*/ 92056 h 123539"/>
                  <a:gd name="connsiteX9" fmla="*/ 663 w 72754"/>
                  <a:gd name="connsiteY9" fmla="*/ 30968 h 123539"/>
                  <a:gd name="connsiteX10" fmla="*/ 31464 w 72754"/>
                  <a:gd name="connsiteY10" fmla="*/ 0 h 123539"/>
                  <a:gd name="connsiteX11" fmla="*/ 56010 w 72754"/>
                  <a:gd name="connsiteY11" fmla="*/ 12862 h 123539"/>
                  <a:gd name="connsiteX12" fmla="*/ 56010 w 72754"/>
                  <a:gd name="connsiteY12" fmla="*/ 2705 h 123539"/>
                  <a:gd name="connsiteX13" fmla="*/ 68191 w 72754"/>
                  <a:gd name="connsiteY13" fmla="*/ 2705 h 123539"/>
                  <a:gd name="connsiteX14" fmla="*/ 68191 w 72754"/>
                  <a:gd name="connsiteY14" fmla="*/ 35880 h 123539"/>
                  <a:gd name="connsiteX15" fmla="*/ 57703 w 72754"/>
                  <a:gd name="connsiteY15" fmla="*/ 35880 h 123539"/>
                  <a:gd name="connsiteX16" fmla="*/ 32992 w 72754"/>
                  <a:gd name="connsiteY16" fmla="*/ 11850 h 123539"/>
                  <a:gd name="connsiteX17" fmla="*/ 14720 w 72754"/>
                  <a:gd name="connsiteY17" fmla="*/ 29440 h 123539"/>
                  <a:gd name="connsiteX18" fmla="*/ 72755 w 72754"/>
                  <a:gd name="connsiteY18" fmla="*/ 89517 h 123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2754" h="123539">
                    <a:moveTo>
                      <a:pt x="72755" y="89517"/>
                    </a:moveTo>
                    <a:cubicBezTo>
                      <a:pt x="72755" y="108469"/>
                      <a:pt x="60224" y="123539"/>
                      <a:pt x="39082" y="123539"/>
                    </a:cubicBezTo>
                    <a:cubicBezTo>
                      <a:pt x="27416" y="123539"/>
                      <a:pt x="18271" y="118295"/>
                      <a:pt x="12181" y="109831"/>
                    </a:cubicBezTo>
                    <a:lnTo>
                      <a:pt x="12181" y="121166"/>
                    </a:lnTo>
                    <a:lnTo>
                      <a:pt x="0" y="121166"/>
                    </a:lnTo>
                    <a:lnTo>
                      <a:pt x="0" y="86481"/>
                    </a:lnTo>
                    <a:lnTo>
                      <a:pt x="10488" y="86481"/>
                    </a:lnTo>
                    <a:cubicBezTo>
                      <a:pt x="13874" y="100870"/>
                      <a:pt x="23515" y="111524"/>
                      <a:pt x="37904" y="111524"/>
                    </a:cubicBezTo>
                    <a:cubicBezTo>
                      <a:pt x="49920" y="111524"/>
                      <a:pt x="58550" y="103741"/>
                      <a:pt x="58550" y="92056"/>
                    </a:cubicBezTo>
                    <a:cubicBezTo>
                      <a:pt x="58550" y="65155"/>
                      <a:pt x="663" y="67179"/>
                      <a:pt x="663" y="30968"/>
                    </a:cubicBezTo>
                    <a:cubicBezTo>
                      <a:pt x="663" y="13708"/>
                      <a:pt x="12843" y="0"/>
                      <a:pt x="31464" y="0"/>
                    </a:cubicBezTo>
                    <a:cubicBezTo>
                      <a:pt x="41787" y="0"/>
                      <a:pt x="50251" y="5078"/>
                      <a:pt x="56010" y="12862"/>
                    </a:cubicBezTo>
                    <a:lnTo>
                      <a:pt x="56010" y="2705"/>
                    </a:lnTo>
                    <a:lnTo>
                      <a:pt x="68191" y="2705"/>
                    </a:lnTo>
                    <a:lnTo>
                      <a:pt x="68191" y="35880"/>
                    </a:lnTo>
                    <a:lnTo>
                      <a:pt x="57703" y="35880"/>
                    </a:lnTo>
                    <a:cubicBezTo>
                      <a:pt x="55164" y="21823"/>
                      <a:pt x="46185" y="11850"/>
                      <a:pt x="32992" y="11850"/>
                    </a:cubicBezTo>
                    <a:cubicBezTo>
                      <a:pt x="21473" y="11850"/>
                      <a:pt x="14720" y="19964"/>
                      <a:pt x="14720" y="29440"/>
                    </a:cubicBezTo>
                    <a:cubicBezTo>
                      <a:pt x="14702" y="54483"/>
                      <a:pt x="72755" y="52790"/>
                      <a:pt x="72755" y="89517"/>
                    </a:cubicBezTo>
                    <a:close/>
                  </a:path>
                </a:pathLst>
              </a:custGeom>
              <a:grpFill/>
              <a:ln w="18384" cap="flat">
                <a:solidFill>
                  <a:schemeClr val="tx1"/>
                </a:solidFill>
                <a:prstDash val="solid"/>
                <a:miter/>
              </a:ln>
            </p:spPr>
            <p:txBody>
              <a:bodyPr rtlCol="0" anchor="ctr"/>
              <a:lstStyle/>
              <a:p>
                <a:endParaRPr lang="en-US"/>
              </a:p>
            </p:txBody>
          </p:sp>
          <p:sp>
            <p:nvSpPr>
              <p:cNvPr id="176" name="Freeform: Shape 304">
                <a:extLst>
                  <a:ext uri="{FF2B5EF4-FFF2-40B4-BE49-F238E27FC236}">
                    <a16:creationId xmlns:a16="http://schemas.microsoft.com/office/drawing/2014/main" id="{D7CF0EFA-26BE-4C3E-9C27-7B23F7A84C9D}"/>
                  </a:ext>
                </a:extLst>
              </p:cNvPr>
              <p:cNvSpPr/>
              <p:nvPr/>
            </p:nvSpPr>
            <p:spPr>
              <a:xfrm>
                <a:off x="9232744" y="4628039"/>
                <a:ext cx="83960" cy="118479"/>
              </a:xfrm>
              <a:custGeom>
                <a:avLst/>
                <a:gdLst>
                  <a:gd name="connsiteX0" fmla="*/ 83961 w 83960"/>
                  <a:gd name="connsiteY0" fmla="*/ 34022 h 118479"/>
                  <a:gd name="connsiteX1" fmla="*/ 47234 w 83960"/>
                  <a:gd name="connsiteY1" fmla="*/ 70068 h 118479"/>
                  <a:gd name="connsiteX2" fmla="*/ 28778 w 83960"/>
                  <a:gd name="connsiteY2" fmla="*/ 70068 h 118479"/>
                  <a:gd name="connsiteX3" fmla="*/ 28778 w 83960"/>
                  <a:gd name="connsiteY3" fmla="*/ 107310 h 118479"/>
                  <a:gd name="connsiteX4" fmla="*/ 46203 w 83960"/>
                  <a:gd name="connsiteY4" fmla="*/ 107310 h 118479"/>
                  <a:gd name="connsiteX5" fmla="*/ 46203 w 83960"/>
                  <a:gd name="connsiteY5" fmla="*/ 118479 h 118479"/>
                  <a:gd name="connsiteX6" fmla="*/ 0 w 83960"/>
                  <a:gd name="connsiteY6" fmla="*/ 118479 h 118479"/>
                  <a:gd name="connsiteX7" fmla="*/ 0 w 83960"/>
                  <a:gd name="connsiteY7" fmla="*/ 107310 h 118479"/>
                  <a:gd name="connsiteX8" fmla="*/ 14555 w 83960"/>
                  <a:gd name="connsiteY8" fmla="*/ 107310 h 118479"/>
                  <a:gd name="connsiteX9" fmla="*/ 14555 w 83960"/>
                  <a:gd name="connsiteY9" fmla="*/ 11169 h 118479"/>
                  <a:gd name="connsiteX10" fmla="*/ 0 w 83960"/>
                  <a:gd name="connsiteY10" fmla="*/ 11169 h 118479"/>
                  <a:gd name="connsiteX11" fmla="*/ 0 w 83960"/>
                  <a:gd name="connsiteY11" fmla="*/ 0 h 118479"/>
                  <a:gd name="connsiteX12" fmla="*/ 47381 w 83960"/>
                  <a:gd name="connsiteY12" fmla="*/ 0 h 118479"/>
                  <a:gd name="connsiteX13" fmla="*/ 83961 w 83960"/>
                  <a:gd name="connsiteY13" fmla="*/ 34022 h 118479"/>
                  <a:gd name="connsiteX14" fmla="*/ 69074 w 83960"/>
                  <a:gd name="connsiteY14" fmla="*/ 33856 h 118479"/>
                  <a:gd name="connsiteX15" fmla="*/ 46221 w 83960"/>
                  <a:gd name="connsiteY15" fmla="*/ 10838 h 118479"/>
                  <a:gd name="connsiteX16" fmla="*/ 28796 w 83960"/>
                  <a:gd name="connsiteY16" fmla="*/ 10838 h 118479"/>
                  <a:gd name="connsiteX17" fmla="*/ 28796 w 83960"/>
                  <a:gd name="connsiteY17" fmla="*/ 58899 h 118479"/>
                  <a:gd name="connsiteX18" fmla="*/ 46405 w 83960"/>
                  <a:gd name="connsiteY18" fmla="*/ 58899 h 118479"/>
                  <a:gd name="connsiteX19" fmla="*/ 69074 w 83960"/>
                  <a:gd name="connsiteY19" fmla="*/ 33856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3960" h="118479">
                    <a:moveTo>
                      <a:pt x="83961" y="34022"/>
                    </a:moveTo>
                    <a:cubicBezTo>
                      <a:pt x="83961" y="56709"/>
                      <a:pt x="67382" y="70068"/>
                      <a:pt x="47234" y="70068"/>
                    </a:cubicBezTo>
                    <a:lnTo>
                      <a:pt x="28778" y="70068"/>
                    </a:lnTo>
                    <a:lnTo>
                      <a:pt x="28778" y="107310"/>
                    </a:lnTo>
                    <a:lnTo>
                      <a:pt x="46203" y="107310"/>
                    </a:lnTo>
                    <a:lnTo>
                      <a:pt x="46203" y="118479"/>
                    </a:lnTo>
                    <a:lnTo>
                      <a:pt x="0" y="118479"/>
                    </a:lnTo>
                    <a:lnTo>
                      <a:pt x="0" y="107310"/>
                    </a:lnTo>
                    <a:lnTo>
                      <a:pt x="14555" y="107310"/>
                    </a:lnTo>
                    <a:lnTo>
                      <a:pt x="14555" y="11169"/>
                    </a:lnTo>
                    <a:lnTo>
                      <a:pt x="0" y="11169"/>
                    </a:lnTo>
                    <a:lnTo>
                      <a:pt x="0" y="0"/>
                    </a:lnTo>
                    <a:lnTo>
                      <a:pt x="47381" y="0"/>
                    </a:lnTo>
                    <a:cubicBezTo>
                      <a:pt x="67713" y="18"/>
                      <a:pt x="83961" y="13046"/>
                      <a:pt x="83961" y="34022"/>
                    </a:cubicBezTo>
                    <a:close/>
                    <a:moveTo>
                      <a:pt x="69074" y="33856"/>
                    </a:moveTo>
                    <a:cubicBezTo>
                      <a:pt x="69074" y="19136"/>
                      <a:pt x="59764" y="10838"/>
                      <a:pt x="46221" y="10838"/>
                    </a:cubicBezTo>
                    <a:lnTo>
                      <a:pt x="28796" y="10838"/>
                    </a:lnTo>
                    <a:lnTo>
                      <a:pt x="28796" y="58899"/>
                    </a:lnTo>
                    <a:lnTo>
                      <a:pt x="46405" y="58899"/>
                    </a:lnTo>
                    <a:cubicBezTo>
                      <a:pt x="59599" y="58899"/>
                      <a:pt x="69074" y="49938"/>
                      <a:pt x="69074" y="33856"/>
                    </a:cubicBezTo>
                    <a:close/>
                  </a:path>
                </a:pathLst>
              </a:custGeom>
              <a:grpFill/>
              <a:ln w="18384" cap="flat">
                <a:solidFill>
                  <a:schemeClr val="tx1"/>
                </a:solidFill>
                <a:prstDash val="solid"/>
                <a:miter/>
              </a:ln>
            </p:spPr>
            <p:txBody>
              <a:bodyPr rtlCol="0" anchor="ctr"/>
              <a:lstStyle/>
              <a:p>
                <a:endParaRPr lang="en-US"/>
              </a:p>
            </p:txBody>
          </p:sp>
          <p:sp>
            <p:nvSpPr>
              <p:cNvPr id="177" name="Freeform: Shape 305">
                <a:extLst>
                  <a:ext uri="{FF2B5EF4-FFF2-40B4-BE49-F238E27FC236}">
                    <a16:creationId xmlns:a16="http://schemas.microsoft.com/office/drawing/2014/main" id="{36D0F0DD-9AA5-479F-B266-8101F104AABA}"/>
                  </a:ext>
                </a:extLst>
              </p:cNvPr>
              <p:cNvSpPr/>
              <p:nvPr/>
            </p:nvSpPr>
            <p:spPr>
              <a:xfrm>
                <a:off x="9339741" y="4628039"/>
                <a:ext cx="78182" cy="118479"/>
              </a:xfrm>
              <a:custGeom>
                <a:avLst/>
                <a:gdLst>
                  <a:gd name="connsiteX0" fmla="*/ 78183 w 78182"/>
                  <a:gd name="connsiteY0" fmla="*/ 87843 h 118479"/>
                  <a:gd name="connsiteX1" fmla="*/ 78183 w 78182"/>
                  <a:gd name="connsiteY1" fmla="*/ 118479 h 118479"/>
                  <a:gd name="connsiteX2" fmla="*/ 0 w 78182"/>
                  <a:gd name="connsiteY2" fmla="*/ 118479 h 118479"/>
                  <a:gd name="connsiteX3" fmla="*/ 0 w 78182"/>
                  <a:gd name="connsiteY3" fmla="*/ 107310 h 118479"/>
                  <a:gd name="connsiteX4" fmla="*/ 14555 w 78182"/>
                  <a:gd name="connsiteY4" fmla="*/ 107310 h 118479"/>
                  <a:gd name="connsiteX5" fmla="*/ 14555 w 78182"/>
                  <a:gd name="connsiteY5" fmla="*/ 11169 h 118479"/>
                  <a:gd name="connsiteX6" fmla="*/ 0 w 78182"/>
                  <a:gd name="connsiteY6" fmla="*/ 11169 h 118479"/>
                  <a:gd name="connsiteX7" fmla="*/ 0 w 78182"/>
                  <a:gd name="connsiteY7" fmla="*/ 0 h 118479"/>
                  <a:gd name="connsiteX8" fmla="*/ 77852 w 78182"/>
                  <a:gd name="connsiteY8" fmla="*/ 0 h 118479"/>
                  <a:gd name="connsiteX9" fmla="*/ 77852 w 78182"/>
                  <a:gd name="connsiteY9" fmla="*/ 28263 h 118479"/>
                  <a:gd name="connsiteX10" fmla="*/ 64990 w 78182"/>
                  <a:gd name="connsiteY10" fmla="*/ 28263 h 118479"/>
                  <a:gd name="connsiteX11" fmla="*/ 64990 w 78182"/>
                  <a:gd name="connsiteY11" fmla="*/ 11169 h 118479"/>
                  <a:gd name="connsiteX12" fmla="*/ 28778 w 78182"/>
                  <a:gd name="connsiteY12" fmla="*/ 11169 h 118479"/>
                  <a:gd name="connsiteX13" fmla="*/ 28778 w 78182"/>
                  <a:gd name="connsiteY13" fmla="*/ 50766 h 118479"/>
                  <a:gd name="connsiteX14" fmla="*/ 64824 w 78182"/>
                  <a:gd name="connsiteY14" fmla="*/ 50766 h 118479"/>
                  <a:gd name="connsiteX15" fmla="*/ 64824 w 78182"/>
                  <a:gd name="connsiteY15" fmla="*/ 62616 h 118479"/>
                  <a:gd name="connsiteX16" fmla="*/ 28778 w 78182"/>
                  <a:gd name="connsiteY16" fmla="*/ 62616 h 118479"/>
                  <a:gd name="connsiteX17" fmla="*/ 28778 w 78182"/>
                  <a:gd name="connsiteY17" fmla="*/ 107292 h 118479"/>
                  <a:gd name="connsiteX18" fmla="*/ 65339 w 78182"/>
                  <a:gd name="connsiteY18" fmla="*/ 107292 h 118479"/>
                  <a:gd name="connsiteX19" fmla="*/ 65339 w 78182"/>
                  <a:gd name="connsiteY19" fmla="*/ 87824 h 118479"/>
                  <a:gd name="connsiteX20" fmla="*/ 78183 w 78182"/>
                  <a:gd name="connsiteY20" fmla="*/ 87824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182" h="118479">
                    <a:moveTo>
                      <a:pt x="78183" y="87843"/>
                    </a:moveTo>
                    <a:lnTo>
                      <a:pt x="78183" y="118479"/>
                    </a:lnTo>
                    <a:lnTo>
                      <a:pt x="0" y="118479"/>
                    </a:lnTo>
                    <a:lnTo>
                      <a:pt x="0" y="107310"/>
                    </a:lnTo>
                    <a:lnTo>
                      <a:pt x="14555" y="107310"/>
                    </a:lnTo>
                    <a:lnTo>
                      <a:pt x="14555" y="11169"/>
                    </a:lnTo>
                    <a:lnTo>
                      <a:pt x="0" y="11169"/>
                    </a:lnTo>
                    <a:lnTo>
                      <a:pt x="0" y="0"/>
                    </a:lnTo>
                    <a:lnTo>
                      <a:pt x="77852" y="0"/>
                    </a:lnTo>
                    <a:lnTo>
                      <a:pt x="77852" y="28263"/>
                    </a:lnTo>
                    <a:lnTo>
                      <a:pt x="64990" y="28263"/>
                    </a:lnTo>
                    <a:lnTo>
                      <a:pt x="64990" y="11169"/>
                    </a:lnTo>
                    <a:lnTo>
                      <a:pt x="28778" y="11169"/>
                    </a:lnTo>
                    <a:lnTo>
                      <a:pt x="28778" y="50766"/>
                    </a:lnTo>
                    <a:lnTo>
                      <a:pt x="64824" y="50766"/>
                    </a:lnTo>
                    <a:lnTo>
                      <a:pt x="64824" y="62616"/>
                    </a:lnTo>
                    <a:lnTo>
                      <a:pt x="28778" y="62616"/>
                    </a:lnTo>
                    <a:lnTo>
                      <a:pt x="28778" y="107292"/>
                    </a:lnTo>
                    <a:lnTo>
                      <a:pt x="65339" y="107292"/>
                    </a:lnTo>
                    <a:lnTo>
                      <a:pt x="65339" y="87824"/>
                    </a:lnTo>
                    <a:lnTo>
                      <a:pt x="78183" y="87824"/>
                    </a:lnTo>
                    <a:close/>
                  </a:path>
                </a:pathLst>
              </a:custGeom>
              <a:grpFill/>
              <a:ln w="18384" cap="flat">
                <a:solidFill>
                  <a:schemeClr val="tx1"/>
                </a:solidFill>
                <a:prstDash val="solid"/>
                <a:miter/>
              </a:ln>
            </p:spPr>
            <p:txBody>
              <a:bodyPr rtlCol="0" anchor="ctr"/>
              <a:lstStyle/>
              <a:p>
                <a:endParaRPr lang="en-US"/>
              </a:p>
            </p:txBody>
          </p:sp>
          <p:sp>
            <p:nvSpPr>
              <p:cNvPr id="178" name="Freeform: Shape 306">
                <a:extLst>
                  <a:ext uri="{FF2B5EF4-FFF2-40B4-BE49-F238E27FC236}">
                    <a16:creationId xmlns:a16="http://schemas.microsoft.com/office/drawing/2014/main" id="{B0E155DE-E304-4AA7-B65C-0DBDA03847EC}"/>
                  </a:ext>
                </a:extLst>
              </p:cNvPr>
              <p:cNvSpPr/>
              <p:nvPr/>
            </p:nvSpPr>
            <p:spPr>
              <a:xfrm>
                <a:off x="9445672" y="4628039"/>
                <a:ext cx="98349" cy="118479"/>
              </a:xfrm>
              <a:custGeom>
                <a:avLst/>
                <a:gdLst>
                  <a:gd name="connsiteX0" fmla="*/ 98349 w 98349"/>
                  <a:gd name="connsiteY0" fmla="*/ 107310 h 118479"/>
                  <a:gd name="connsiteX1" fmla="*/ 98349 w 98349"/>
                  <a:gd name="connsiteY1" fmla="*/ 118479 h 118479"/>
                  <a:gd name="connsiteX2" fmla="*/ 73288 w 98349"/>
                  <a:gd name="connsiteY2" fmla="*/ 118479 h 118479"/>
                  <a:gd name="connsiteX3" fmla="*/ 44860 w 98349"/>
                  <a:gd name="connsiteY3" fmla="*/ 68044 h 118479"/>
                  <a:gd name="connsiteX4" fmla="*/ 28778 w 98349"/>
                  <a:gd name="connsiteY4" fmla="*/ 68044 h 118479"/>
                  <a:gd name="connsiteX5" fmla="*/ 28778 w 98349"/>
                  <a:gd name="connsiteY5" fmla="*/ 107310 h 118479"/>
                  <a:gd name="connsiteX6" fmla="*/ 42320 w 98349"/>
                  <a:gd name="connsiteY6" fmla="*/ 107310 h 118479"/>
                  <a:gd name="connsiteX7" fmla="*/ 42320 w 98349"/>
                  <a:gd name="connsiteY7" fmla="*/ 118479 h 118479"/>
                  <a:gd name="connsiteX8" fmla="*/ 0 w 98349"/>
                  <a:gd name="connsiteY8" fmla="*/ 118479 h 118479"/>
                  <a:gd name="connsiteX9" fmla="*/ 0 w 98349"/>
                  <a:gd name="connsiteY9" fmla="*/ 107310 h 118479"/>
                  <a:gd name="connsiteX10" fmla="*/ 14554 w 98349"/>
                  <a:gd name="connsiteY10" fmla="*/ 107310 h 118479"/>
                  <a:gd name="connsiteX11" fmla="*/ 14554 w 98349"/>
                  <a:gd name="connsiteY11" fmla="*/ 11169 h 118479"/>
                  <a:gd name="connsiteX12" fmla="*/ 0 w 98349"/>
                  <a:gd name="connsiteY12" fmla="*/ 11169 h 118479"/>
                  <a:gd name="connsiteX13" fmla="*/ 0 w 98349"/>
                  <a:gd name="connsiteY13" fmla="*/ 0 h 118479"/>
                  <a:gd name="connsiteX14" fmla="*/ 47215 w 98349"/>
                  <a:gd name="connsiteY14" fmla="*/ 0 h 118479"/>
                  <a:gd name="connsiteX15" fmla="*/ 82764 w 98349"/>
                  <a:gd name="connsiteY15" fmla="*/ 32329 h 118479"/>
                  <a:gd name="connsiteX16" fmla="*/ 58568 w 98349"/>
                  <a:gd name="connsiteY16" fmla="*/ 64990 h 118479"/>
                  <a:gd name="connsiteX17" fmla="*/ 83280 w 98349"/>
                  <a:gd name="connsiteY17" fmla="*/ 107310 h 118479"/>
                  <a:gd name="connsiteX18" fmla="*/ 98349 w 98349"/>
                  <a:gd name="connsiteY18" fmla="*/ 107310 h 118479"/>
                  <a:gd name="connsiteX19" fmla="*/ 67878 w 98349"/>
                  <a:gd name="connsiteY19" fmla="*/ 32513 h 118479"/>
                  <a:gd name="connsiteX20" fmla="*/ 45871 w 98349"/>
                  <a:gd name="connsiteY20" fmla="*/ 10856 h 118479"/>
                  <a:gd name="connsiteX21" fmla="*/ 28778 w 98349"/>
                  <a:gd name="connsiteY21" fmla="*/ 10856 h 118479"/>
                  <a:gd name="connsiteX22" fmla="*/ 28778 w 98349"/>
                  <a:gd name="connsiteY22" fmla="*/ 57225 h 118479"/>
                  <a:gd name="connsiteX23" fmla="*/ 43848 w 98349"/>
                  <a:gd name="connsiteY23" fmla="*/ 57225 h 118479"/>
                  <a:gd name="connsiteX24" fmla="*/ 67878 w 98349"/>
                  <a:gd name="connsiteY24" fmla="*/ 32513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8349" h="118479">
                    <a:moveTo>
                      <a:pt x="98349" y="107310"/>
                    </a:moveTo>
                    <a:lnTo>
                      <a:pt x="98349" y="118479"/>
                    </a:lnTo>
                    <a:lnTo>
                      <a:pt x="73288" y="118479"/>
                    </a:lnTo>
                    <a:lnTo>
                      <a:pt x="44860" y="68044"/>
                    </a:lnTo>
                    <a:lnTo>
                      <a:pt x="28778" y="68044"/>
                    </a:lnTo>
                    <a:lnTo>
                      <a:pt x="28778" y="107310"/>
                    </a:lnTo>
                    <a:lnTo>
                      <a:pt x="42320" y="107310"/>
                    </a:lnTo>
                    <a:lnTo>
                      <a:pt x="42320" y="118479"/>
                    </a:lnTo>
                    <a:lnTo>
                      <a:pt x="0" y="118479"/>
                    </a:lnTo>
                    <a:lnTo>
                      <a:pt x="0" y="107310"/>
                    </a:lnTo>
                    <a:lnTo>
                      <a:pt x="14554" y="107310"/>
                    </a:lnTo>
                    <a:lnTo>
                      <a:pt x="14554" y="11169"/>
                    </a:lnTo>
                    <a:lnTo>
                      <a:pt x="0" y="11169"/>
                    </a:lnTo>
                    <a:lnTo>
                      <a:pt x="0" y="0"/>
                    </a:lnTo>
                    <a:lnTo>
                      <a:pt x="47215" y="0"/>
                    </a:lnTo>
                    <a:cubicBezTo>
                      <a:pt x="66848" y="0"/>
                      <a:pt x="82764" y="14058"/>
                      <a:pt x="82764" y="32329"/>
                    </a:cubicBezTo>
                    <a:cubicBezTo>
                      <a:pt x="82764" y="47049"/>
                      <a:pt x="72773" y="59580"/>
                      <a:pt x="58568" y="64990"/>
                    </a:cubicBezTo>
                    <a:lnTo>
                      <a:pt x="83280" y="107310"/>
                    </a:lnTo>
                    <a:lnTo>
                      <a:pt x="98349" y="107310"/>
                    </a:lnTo>
                    <a:close/>
                    <a:moveTo>
                      <a:pt x="67878" y="32513"/>
                    </a:moveTo>
                    <a:cubicBezTo>
                      <a:pt x="67878" y="19320"/>
                      <a:pt x="58568" y="10856"/>
                      <a:pt x="45871" y="10856"/>
                    </a:cubicBezTo>
                    <a:lnTo>
                      <a:pt x="28778" y="10856"/>
                    </a:lnTo>
                    <a:lnTo>
                      <a:pt x="28778" y="57225"/>
                    </a:lnTo>
                    <a:lnTo>
                      <a:pt x="43848" y="57225"/>
                    </a:lnTo>
                    <a:cubicBezTo>
                      <a:pt x="58053" y="57206"/>
                      <a:pt x="67878" y="47730"/>
                      <a:pt x="67878" y="32513"/>
                    </a:cubicBezTo>
                    <a:close/>
                  </a:path>
                </a:pathLst>
              </a:custGeom>
              <a:grpFill/>
              <a:ln w="18384" cap="flat">
                <a:solidFill>
                  <a:schemeClr val="tx1"/>
                </a:solidFill>
                <a:prstDash val="solid"/>
                <a:miter/>
              </a:ln>
            </p:spPr>
            <p:txBody>
              <a:bodyPr rtlCol="0" anchor="ctr"/>
              <a:lstStyle/>
              <a:p>
                <a:endParaRPr lang="en-US"/>
              </a:p>
            </p:txBody>
          </p:sp>
          <p:sp>
            <p:nvSpPr>
              <p:cNvPr id="179" name="Freeform: Shape 307">
                <a:extLst>
                  <a:ext uri="{FF2B5EF4-FFF2-40B4-BE49-F238E27FC236}">
                    <a16:creationId xmlns:a16="http://schemas.microsoft.com/office/drawing/2014/main" id="{39047DA4-4ADC-49D7-8059-D9CC6BB6D579}"/>
                  </a:ext>
                </a:extLst>
              </p:cNvPr>
              <p:cNvSpPr/>
              <p:nvPr/>
            </p:nvSpPr>
            <p:spPr>
              <a:xfrm>
                <a:off x="9562623" y="4628039"/>
                <a:ext cx="43332" cy="118479"/>
              </a:xfrm>
              <a:custGeom>
                <a:avLst/>
                <a:gdLst>
                  <a:gd name="connsiteX0" fmla="*/ 28778 w 43332"/>
                  <a:gd name="connsiteY0" fmla="*/ 11169 h 118479"/>
                  <a:gd name="connsiteX1" fmla="*/ 28778 w 43332"/>
                  <a:gd name="connsiteY1" fmla="*/ 107310 h 118479"/>
                  <a:gd name="connsiteX2" fmla="*/ 43333 w 43332"/>
                  <a:gd name="connsiteY2" fmla="*/ 107310 h 118479"/>
                  <a:gd name="connsiteX3" fmla="*/ 43333 w 43332"/>
                  <a:gd name="connsiteY3" fmla="*/ 118479 h 118479"/>
                  <a:gd name="connsiteX4" fmla="*/ 0 w 43332"/>
                  <a:gd name="connsiteY4" fmla="*/ 118479 h 118479"/>
                  <a:gd name="connsiteX5" fmla="*/ 0 w 43332"/>
                  <a:gd name="connsiteY5" fmla="*/ 107310 h 118479"/>
                  <a:gd name="connsiteX6" fmla="*/ 14554 w 43332"/>
                  <a:gd name="connsiteY6" fmla="*/ 107310 h 118479"/>
                  <a:gd name="connsiteX7" fmla="*/ 14554 w 43332"/>
                  <a:gd name="connsiteY7" fmla="*/ 11169 h 118479"/>
                  <a:gd name="connsiteX8" fmla="*/ 0 w 43332"/>
                  <a:gd name="connsiteY8" fmla="*/ 11169 h 118479"/>
                  <a:gd name="connsiteX9" fmla="*/ 0 w 43332"/>
                  <a:gd name="connsiteY9" fmla="*/ 0 h 118479"/>
                  <a:gd name="connsiteX10" fmla="*/ 43333 w 43332"/>
                  <a:gd name="connsiteY10" fmla="*/ 0 h 118479"/>
                  <a:gd name="connsiteX11" fmla="*/ 43333 w 43332"/>
                  <a:gd name="connsiteY11" fmla="*/ 11169 h 118479"/>
                  <a:gd name="connsiteX12" fmla="*/ 28778 w 43332"/>
                  <a:gd name="connsiteY12"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332" h="118479">
                    <a:moveTo>
                      <a:pt x="28778" y="11169"/>
                    </a:moveTo>
                    <a:lnTo>
                      <a:pt x="28778" y="107310"/>
                    </a:lnTo>
                    <a:lnTo>
                      <a:pt x="43333" y="107310"/>
                    </a:lnTo>
                    <a:lnTo>
                      <a:pt x="43333" y="118479"/>
                    </a:lnTo>
                    <a:lnTo>
                      <a:pt x="0" y="118479"/>
                    </a:lnTo>
                    <a:lnTo>
                      <a:pt x="0" y="107310"/>
                    </a:lnTo>
                    <a:lnTo>
                      <a:pt x="14554" y="107310"/>
                    </a:lnTo>
                    <a:lnTo>
                      <a:pt x="14554" y="11169"/>
                    </a:lnTo>
                    <a:lnTo>
                      <a:pt x="0" y="11169"/>
                    </a:lnTo>
                    <a:lnTo>
                      <a:pt x="0" y="0"/>
                    </a:lnTo>
                    <a:lnTo>
                      <a:pt x="43333" y="0"/>
                    </a:lnTo>
                    <a:lnTo>
                      <a:pt x="43333" y="11169"/>
                    </a:lnTo>
                    <a:lnTo>
                      <a:pt x="28778" y="11169"/>
                    </a:lnTo>
                    <a:close/>
                  </a:path>
                </a:pathLst>
              </a:custGeom>
              <a:grpFill/>
              <a:ln w="18384" cap="flat">
                <a:solidFill>
                  <a:schemeClr val="tx1"/>
                </a:solidFill>
                <a:prstDash val="solid"/>
                <a:miter/>
              </a:ln>
            </p:spPr>
            <p:txBody>
              <a:bodyPr rtlCol="0" anchor="ctr"/>
              <a:lstStyle/>
              <a:p>
                <a:endParaRPr lang="en-US"/>
              </a:p>
            </p:txBody>
          </p:sp>
          <p:sp>
            <p:nvSpPr>
              <p:cNvPr id="180" name="Freeform: Shape 308">
                <a:extLst>
                  <a:ext uri="{FF2B5EF4-FFF2-40B4-BE49-F238E27FC236}">
                    <a16:creationId xmlns:a16="http://schemas.microsoft.com/office/drawing/2014/main" id="{17A37A34-80F9-4983-8A3C-8BC7ED2165DC}"/>
                  </a:ext>
                </a:extLst>
              </p:cNvPr>
              <p:cNvSpPr/>
              <p:nvPr/>
            </p:nvSpPr>
            <p:spPr>
              <a:xfrm>
                <a:off x="9628275" y="4628039"/>
                <a:ext cx="92424" cy="118479"/>
              </a:xfrm>
              <a:custGeom>
                <a:avLst/>
                <a:gdLst>
                  <a:gd name="connsiteX0" fmla="*/ 92425 w 92424"/>
                  <a:gd name="connsiteY0" fmla="*/ 33176 h 118479"/>
                  <a:gd name="connsiteX1" fmla="*/ 79563 w 92424"/>
                  <a:gd name="connsiteY1" fmla="*/ 33176 h 118479"/>
                  <a:gd name="connsiteX2" fmla="*/ 79563 w 92424"/>
                  <a:gd name="connsiteY2" fmla="*/ 11169 h 118479"/>
                  <a:gd name="connsiteX3" fmla="*/ 53324 w 92424"/>
                  <a:gd name="connsiteY3" fmla="*/ 11169 h 118479"/>
                  <a:gd name="connsiteX4" fmla="*/ 53324 w 92424"/>
                  <a:gd name="connsiteY4" fmla="*/ 107310 h 118479"/>
                  <a:gd name="connsiteX5" fmla="*/ 68891 w 92424"/>
                  <a:gd name="connsiteY5" fmla="*/ 107310 h 118479"/>
                  <a:gd name="connsiteX6" fmla="*/ 68891 w 92424"/>
                  <a:gd name="connsiteY6" fmla="*/ 118479 h 118479"/>
                  <a:gd name="connsiteX7" fmla="*/ 23534 w 92424"/>
                  <a:gd name="connsiteY7" fmla="*/ 118479 h 118479"/>
                  <a:gd name="connsiteX8" fmla="*/ 23534 w 92424"/>
                  <a:gd name="connsiteY8" fmla="*/ 107310 h 118479"/>
                  <a:gd name="connsiteX9" fmla="*/ 39101 w 92424"/>
                  <a:gd name="connsiteY9" fmla="*/ 107310 h 118479"/>
                  <a:gd name="connsiteX10" fmla="*/ 39101 w 92424"/>
                  <a:gd name="connsiteY10" fmla="*/ 11169 h 118479"/>
                  <a:gd name="connsiteX11" fmla="*/ 12862 w 92424"/>
                  <a:gd name="connsiteY11" fmla="*/ 11169 h 118479"/>
                  <a:gd name="connsiteX12" fmla="*/ 12862 w 92424"/>
                  <a:gd name="connsiteY12" fmla="*/ 33176 h 118479"/>
                  <a:gd name="connsiteX13" fmla="*/ 0 w 92424"/>
                  <a:gd name="connsiteY13" fmla="*/ 33176 h 118479"/>
                  <a:gd name="connsiteX14" fmla="*/ 0 w 92424"/>
                  <a:gd name="connsiteY14" fmla="*/ 0 h 118479"/>
                  <a:gd name="connsiteX15" fmla="*/ 92406 w 92424"/>
                  <a:gd name="connsiteY15" fmla="*/ 0 h 118479"/>
                  <a:gd name="connsiteX16" fmla="*/ 92406 w 92424"/>
                  <a:gd name="connsiteY16" fmla="*/ 33176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2424" h="118479">
                    <a:moveTo>
                      <a:pt x="92425" y="33176"/>
                    </a:moveTo>
                    <a:lnTo>
                      <a:pt x="79563" y="33176"/>
                    </a:lnTo>
                    <a:lnTo>
                      <a:pt x="79563" y="11169"/>
                    </a:lnTo>
                    <a:lnTo>
                      <a:pt x="53324" y="11169"/>
                    </a:lnTo>
                    <a:lnTo>
                      <a:pt x="53324" y="107310"/>
                    </a:lnTo>
                    <a:lnTo>
                      <a:pt x="68891" y="107310"/>
                    </a:lnTo>
                    <a:lnTo>
                      <a:pt x="68891" y="118479"/>
                    </a:lnTo>
                    <a:lnTo>
                      <a:pt x="23534" y="118479"/>
                    </a:lnTo>
                    <a:lnTo>
                      <a:pt x="23534" y="107310"/>
                    </a:lnTo>
                    <a:lnTo>
                      <a:pt x="39101" y="107310"/>
                    </a:lnTo>
                    <a:lnTo>
                      <a:pt x="39101" y="11169"/>
                    </a:lnTo>
                    <a:lnTo>
                      <a:pt x="12862" y="11169"/>
                    </a:lnTo>
                    <a:lnTo>
                      <a:pt x="12862" y="33176"/>
                    </a:lnTo>
                    <a:lnTo>
                      <a:pt x="0" y="33176"/>
                    </a:lnTo>
                    <a:lnTo>
                      <a:pt x="0" y="0"/>
                    </a:lnTo>
                    <a:lnTo>
                      <a:pt x="92406" y="0"/>
                    </a:lnTo>
                    <a:lnTo>
                      <a:pt x="92406" y="33176"/>
                    </a:lnTo>
                    <a:close/>
                  </a:path>
                </a:pathLst>
              </a:custGeom>
              <a:grpFill/>
              <a:ln w="18384" cap="flat">
                <a:solidFill>
                  <a:schemeClr val="tx1"/>
                </a:solidFill>
                <a:prstDash val="solid"/>
                <a:miter/>
              </a:ln>
            </p:spPr>
            <p:txBody>
              <a:bodyPr rtlCol="0" anchor="ctr"/>
              <a:lstStyle/>
              <a:p>
                <a:endParaRPr lang="en-US"/>
              </a:p>
            </p:txBody>
          </p:sp>
          <p:sp>
            <p:nvSpPr>
              <p:cNvPr id="181" name="Freeform: Shape 309">
                <a:extLst>
                  <a:ext uri="{FF2B5EF4-FFF2-40B4-BE49-F238E27FC236}">
                    <a16:creationId xmlns:a16="http://schemas.microsoft.com/office/drawing/2014/main" id="{534CD6B4-65DD-4DCE-9539-3AA0B4C7A6A4}"/>
                  </a:ext>
                </a:extLst>
              </p:cNvPr>
              <p:cNvSpPr/>
              <p:nvPr/>
            </p:nvSpPr>
            <p:spPr>
              <a:xfrm>
                <a:off x="9736285" y="4628057"/>
                <a:ext cx="106960" cy="118479"/>
              </a:xfrm>
              <a:custGeom>
                <a:avLst/>
                <a:gdLst>
                  <a:gd name="connsiteX0" fmla="*/ 61089 w 106960"/>
                  <a:gd name="connsiteY0" fmla="*/ 67529 h 118479"/>
                  <a:gd name="connsiteX1" fmla="*/ 61089 w 106960"/>
                  <a:gd name="connsiteY1" fmla="*/ 107310 h 118479"/>
                  <a:gd name="connsiteX2" fmla="*/ 76821 w 106960"/>
                  <a:gd name="connsiteY2" fmla="*/ 107310 h 118479"/>
                  <a:gd name="connsiteX3" fmla="*/ 76821 w 106960"/>
                  <a:gd name="connsiteY3" fmla="*/ 118479 h 118479"/>
                  <a:gd name="connsiteX4" fmla="*/ 31134 w 106960"/>
                  <a:gd name="connsiteY4" fmla="*/ 118479 h 118479"/>
                  <a:gd name="connsiteX5" fmla="*/ 31134 w 106960"/>
                  <a:gd name="connsiteY5" fmla="*/ 107292 h 118479"/>
                  <a:gd name="connsiteX6" fmla="*/ 46865 w 106960"/>
                  <a:gd name="connsiteY6" fmla="*/ 107292 h 118479"/>
                  <a:gd name="connsiteX7" fmla="*/ 46865 w 106960"/>
                  <a:gd name="connsiteY7" fmla="*/ 67860 h 118479"/>
                  <a:gd name="connsiteX8" fmla="*/ 13028 w 106960"/>
                  <a:gd name="connsiteY8" fmla="*/ 11169 h 118479"/>
                  <a:gd name="connsiteX9" fmla="*/ 0 w 106960"/>
                  <a:gd name="connsiteY9" fmla="*/ 11169 h 118479"/>
                  <a:gd name="connsiteX10" fmla="*/ 0 w 106960"/>
                  <a:gd name="connsiteY10" fmla="*/ 0 h 118479"/>
                  <a:gd name="connsiteX11" fmla="*/ 41805 w 106960"/>
                  <a:gd name="connsiteY11" fmla="*/ 0 h 118479"/>
                  <a:gd name="connsiteX12" fmla="*/ 41805 w 106960"/>
                  <a:gd name="connsiteY12" fmla="*/ 10838 h 118479"/>
                  <a:gd name="connsiteX13" fmla="*/ 28613 w 106960"/>
                  <a:gd name="connsiteY13" fmla="*/ 10838 h 118479"/>
                  <a:gd name="connsiteX14" fmla="*/ 54851 w 106960"/>
                  <a:gd name="connsiteY14" fmla="*/ 54501 h 118479"/>
                  <a:gd name="connsiteX15" fmla="*/ 80410 w 106960"/>
                  <a:gd name="connsiteY15" fmla="*/ 10838 h 118479"/>
                  <a:gd name="connsiteX16" fmla="*/ 67363 w 106960"/>
                  <a:gd name="connsiteY16" fmla="*/ 10838 h 118479"/>
                  <a:gd name="connsiteX17" fmla="*/ 67363 w 106960"/>
                  <a:gd name="connsiteY17" fmla="*/ 0 h 118479"/>
                  <a:gd name="connsiteX18" fmla="*/ 106961 w 106960"/>
                  <a:gd name="connsiteY18" fmla="*/ 0 h 118479"/>
                  <a:gd name="connsiteX19" fmla="*/ 106961 w 106960"/>
                  <a:gd name="connsiteY19" fmla="*/ 11169 h 118479"/>
                  <a:gd name="connsiteX20" fmla="*/ 93933 w 106960"/>
                  <a:gd name="connsiteY20" fmla="*/ 11169 h 118479"/>
                  <a:gd name="connsiteX21" fmla="*/ 61089 w 106960"/>
                  <a:gd name="connsiteY21" fmla="*/ 6752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6960" h="118479">
                    <a:moveTo>
                      <a:pt x="61089" y="67529"/>
                    </a:moveTo>
                    <a:lnTo>
                      <a:pt x="61089" y="107310"/>
                    </a:lnTo>
                    <a:lnTo>
                      <a:pt x="76821" y="107310"/>
                    </a:lnTo>
                    <a:lnTo>
                      <a:pt x="76821" y="118479"/>
                    </a:lnTo>
                    <a:lnTo>
                      <a:pt x="31134" y="118479"/>
                    </a:lnTo>
                    <a:lnTo>
                      <a:pt x="31134" y="107292"/>
                    </a:lnTo>
                    <a:lnTo>
                      <a:pt x="46865" y="107292"/>
                    </a:lnTo>
                    <a:lnTo>
                      <a:pt x="46865" y="67860"/>
                    </a:lnTo>
                    <a:lnTo>
                      <a:pt x="13028" y="11169"/>
                    </a:lnTo>
                    <a:lnTo>
                      <a:pt x="0" y="11169"/>
                    </a:lnTo>
                    <a:lnTo>
                      <a:pt x="0" y="0"/>
                    </a:lnTo>
                    <a:lnTo>
                      <a:pt x="41805" y="0"/>
                    </a:lnTo>
                    <a:lnTo>
                      <a:pt x="41805" y="10838"/>
                    </a:lnTo>
                    <a:lnTo>
                      <a:pt x="28613" y="10838"/>
                    </a:lnTo>
                    <a:lnTo>
                      <a:pt x="54851" y="54501"/>
                    </a:lnTo>
                    <a:lnTo>
                      <a:pt x="80410" y="10838"/>
                    </a:lnTo>
                    <a:lnTo>
                      <a:pt x="67363" y="10838"/>
                    </a:lnTo>
                    <a:lnTo>
                      <a:pt x="67363" y="0"/>
                    </a:lnTo>
                    <a:lnTo>
                      <a:pt x="106961" y="0"/>
                    </a:lnTo>
                    <a:lnTo>
                      <a:pt x="106961" y="11169"/>
                    </a:lnTo>
                    <a:lnTo>
                      <a:pt x="93933" y="11169"/>
                    </a:lnTo>
                    <a:lnTo>
                      <a:pt x="61089" y="67529"/>
                    </a:lnTo>
                    <a:close/>
                  </a:path>
                </a:pathLst>
              </a:custGeom>
              <a:grpFill/>
              <a:ln w="18384" cap="flat">
                <a:solidFill>
                  <a:schemeClr val="tx1"/>
                </a:solidFill>
                <a:prstDash val="solid"/>
                <a:miter/>
              </a:ln>
            </p:spPr>
            <p:txBody>
              <a:bodyPr rtlCol="0" anchor="ctr"/>
              <a:lstStyle/>
              <a:p>
                <a:endParaRPr lang="en-US"/>
              </a:p>
            </p:txBody>
          </p:sp>
        </p:grpSp>
        <p:sp>
          <p:nvSpPr>
            <p:cNvPr id="160" name="Freeform: Shape 310">
              <a:extLst>
                <a:ext uri="{FF2B5EF4-FFF2-40B4-BE49-F238E27FC236}">
                  <a16:creationId xmlns:a16="http://schemas.microsoft.com/office/drawing/2014/main" id="{3763AE3D-147E-4D91-A585-A7CFFD90638C}"/>
                </a:ext>
              </a:extLst>
            </p:cNvPr>
            <p:cNvSpPr/>
            <p:nvPr/>
          </p:nvSpPr>
          <p:spPr>
            <a:xfrm>
              <a:off x="8940953" y="4442988"/>
              <a:ext cx="722154" cy="11279"/>
            </a:xfrm>
            <a:custGeom>
              <a:avLst/>
              <a:gdLst>
                <a:gd name="connsiteX0" fmla="*/ 0 w 722154"/>
                <a:gd name="connsiteY0" fmla="*/ 0 h 11279"/>
                <a:gd name="connsiteX1" fmla="*/ 722154 w 722154"/>
                <a:gd name="connsiteY1" fmla="*/ 0 h 11279"/>
                <a:gd name="connsiteX2" fmla="*/ 722154 w 722154"/>
                <a:gd name="connsiteY2" fmla="*/ 11279 h 11279"/>
                <a:gd name="connsiteX3" fmla="*/ 0 w 722154"/>
                <a:gd name="connsiteY3" fmla="*/ 11279 h 11279"/>
              </a:gdLst>
              <a:ahLst/>
              <a:cxnLst>
                <a:cxn ang="0">
                  <a:pos x="connsiteX0" y="connsiteY0"/>
                </a:cxn>
                <a:cxn ang="0">
                  <a:pos x="connsiteX1" y="connsiteY1"/>
                </a:cxn>
                <a:cxn ang="0">
                  <a:pos x="connsiteX2" y="connsiteY2"/>
                </a:cxn>
                <a:cxn ang="0">
                  <a:pos x="connsiteX3" y="connsiteY3"/>
                </a:cxn>
              </a:cxnLst>
              <a:rect l="l" t="t" r="r" b="b"/>
              <a:pathLst>
                <a:path w="722154" h="11279">
                  <a:moveTo>
                    <a:pt x="0" y="0"/>
                  </a:moveTo>
                  <a:lnTo>
                    <a:pt x="722154" y="0"/>
                  </a:lnTo>
                  <a:lnTo>
                    <a:pt x="722154" y="11279"/>
                  </a:lnTo>
                  <a:lnTo>
                    <a:pt x="0" y="11279"/>
                  </a:lnTo>
                  <a:close/>
                </a:path>
              </a:pathLst>
            </a:custGeom>
            <a:grpFill/>
            <a:ln w="18384" cap="flat">
              <a:solidFill>
                <a:schemeClr val="tx1"/>
              </a:solidFill>
              <a:prstDash val="solid"/>
              <a:miter/>
            </a:ln>
          </p:spPr>
          <p:txBody>
            <a:bodyPr rtlCol="0" anchor="ctr"/>
            <a:lstStyle/>
            <a:p>
              <a:endParaRPr lang="en-US"/>
            </a:p>
          </p:txBody>
        </p:sp>
        <p:sp>
          <p:nvSpPr>
            <p:cNvPr id="161" name="Freeform: Shape 311">
              <a:extLst>
                <a:ext uri="{FF2B5EF4-FFF2-40B4-BE49-F238E27FC236}">
                  <a16:creationId xmlns:a16="http://schemas.microsoft.com/office/drawing/2014/main" id="{CC52B592-3E55-4A0C-ADD7-D542F415EB62}"/>
                </a:ext>
              </a:extLst>
            </p:cNvPr>
            <p:cNvSpPr/>
            <p:nvPr/>
          </p:nvSpPr>
          <p:spPr>
            <a:xfrm>
              <a:off x="9077445" y="3713584"/>
              <a:ext cx="169521" cy="169521"/>
            </a:xfrm>
            <a:custGeom>
              <a:avLst/>
              <a:gdLst>
                <a:gd name="connsiteX0" fmla="*/ 84752 w 169521"/>
                <a:gd name="connsiteY0" fmla="*/ 169521 h 169521"/>
                <a:gd name="connsiteX1" fmla="*/ 0 w 169521"/>
                <a:gd name="connsiteY1" fmla="*/ 84752 h 169521"/>
                <a:gd name="connsiteX2" fmla="*/ 84752 w 169521"/>
                <a:gd name="connsiteY2" fmla="*/ 0 h 169521"/>
                <a:gd name="connsiteX3" fmla="*/ 169522 w 169521"/>
                <a:gd name="connsiteY3" fmla="*/ 84770 h 169521"/>
                <a:gd name="connsiteX4" fmla="*/ 84752 w 169521"/>
                <a:gd name="connsiteY4" fmla="*/ 169521 h 169521"/>
                <a:gd name="connsiteX5" fmla="*/ 84752 w 169521"/>
                <a:gd name="connsiteY5" fmla="*/ 11279 h 169521"/>
                <a:gd name="connsiteX6" fmla="*/ 11279 w 169521"/>
                <a:gd name="connsiteY6" fmla="*/ 84752 h 169521"/>
                <a:gd name="connsiteX7" fmla="*/ 84752 w 169521"/>
                <a:gd name="connsiteY7" fmla="*/ 158224 h 169521"/>
                <a:gd name="connsiteX8" fmla="*/ 158224 w 169521"/>
                <a:gd name="connsiteY8" fmla="*/ 84752 h 169521"/>
                <a:gd name="connsiteX9" fmla="*/ 84752 w 169521"/>
                <a:gd name="connsiteY9" fmla="*/ 11279 h 169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521" h="169521">
                  <a:moveTo>
                    <a:pt x="84752" y="169521"/>
                  </a:moveTo>
                  <a:cubicBezTo>
                    <a:pt x="38015" y="169521"/>
                    <a:pt x="0" y="131507"/>
                    <a:pt x="0" y="84752"/>
                  </a:cubicBezTo>
                  <a:cubicBezTo>
                    <a:pt x="0" y="37997"/>
                    <a:pt x="38015" y="0"/>
                    <a:pt x="84752" y="0"/>
                  </a:cubicBezTo>
                  <a:cubicBezTo>
                    <a:pt x="131488" y="0"/>
                    <a:pt x="169522" y="38015"/>
                    <a:pt x="169522" y="84770"/>
                  </a:cubicBezTo>
                  <a:cubicBezTo>
                    <a:pt x="169522" y="131525"/>
                    <a:pt x="131488" y="169521"/>
                    <a:pt x="84752" y="169521"/>
                  </a:cubicBezTo>
                  <a:close/>
                  <a:moveTo>
                    <a:pt x="84752" y="11279"/>
                  </a:moveTo>
                  <a:cubicBezTo>
                    <a:pt x="44235" y="11279"/>
                    <a:pt x="11279" y="44234"/>
                    <a:pt x="11279" y="84752"/>
                  </a:cubicBezTo>
                  <a:cubicBezTo>
                    <a:pt x="11279" y="125269"/>
                    <a:pt x="44235" y="158224"/>
                    <a:pt x="84752" y="158224"/>
                  </a:cubicBezTo>
                  <a:cubicBezTo>
                    <a:pt x="125269" y="158224"/>
                    <a:pt x="158224" y="125269"/>
                    <a:pt x="158224" y="84752"/>
                  </a:cubicBezTo>
                  <a:cubicBezTo>
                    <a:pt x="158224" y="44234"/>
                    <a:pt x="125269" y="11279"/>
                    <a:pt x="84752" y="11279"/>
                  </a:cubicBezTo>
                  <a:close/>
                </a:path>
              </a:pathLst>
            </a:custGeom>
            <a:grpFill/>
            <a:ln w="18384" cap="flat">
              <a:solidFill>
                <a:schemeClr val="tx1"/>
              </a:solidFill>
              <a:prstDash val="solid"/>
              <a:miter/>
            </a:ln>
          </p:spPr>
          <p:txBody>
            <a:bodyPr rtlCol="0" anchor="ctr"/>
            <a:lstStyle/>
            <a:p>
              <a:endParaRPr lang="en-US"/>
            </a:p>
          </p:txBody>
        </p:sp>
        <p:sp>
          <p:nvSpPr>
            <p:cNvPr id="162" name="Freeform: Shape 312">
              <a:extLst>
                <a:ext uri="{FF2B5EF4-FFF2-40B4-BE49-F238E27FC236}">
                  <a16:creationId xmlns:a16="http://schemas.microsoft.com/office/drawing/2014/main" id="{DD480BA1-5AD1-4AB8-ABD4-E2879397094A}"/>
                </a:ext>
              </a:extLst>
            </p:cNvPr>
            <p:cNvSpPr/>
            <p:nvPr/>
          </p:nvSpPr>
          <p:spPr>
            <a:xfrm>
              <a:off x="9347856" y="3713584"/>
              <a:ext cx="169521" cy="169521"/>
            </a:xfrm>
            <a:custGeom>
              <a:avLst/>
              <a:gdLst>
                <a:gd name="connsiteX0" fmla="*/ 84770 w 169521"/>
                <a:gd name="connsiteY0" fmla="*/ 169521 h 169521"/>
                <a:gd name="connsiteX1" fmla="*/ 0 w 169521"/>
                <a:gd name="connsiteY1" fmla="*/ 84752 h 169521"/>
                <a:gd name="connsiteX2" fmla="*/ 84770 w 169521"/>
                <a:gd name="connsiteY2" fmla="*/ 0 h 169521"/>
                <a:gd name="connsiteX3" fmla="*/ 169521 w 169521"/>
                <a:gd name="connsiteY3" fmla="*/ 84770 h 169521"/>
                <a:gd name="connsiteX4" fmla="*/ 84770 w 169521"/>
                <a:gd name="connsiteY4" fmla="*/ 169521 h 169521"/>
                <a:gd name="connsiteX5" fmla="*/ 84770 w 169521"/>
                <a:gd name="connsiteY5" fmla="*/ 11279 h 169521"/>
                <a:gd name="connsiteX6" fmla="*/ 11297 w 169521"/>
                <a:gd name="connsiteY6" fmla="*/ 84752 h 169521"/>
                <a:gd name="connsiteX7" fmla="*/ 84770 w 169521"/>
                <a:gd name="connsiteY7" fmla="*/ 158224 h 169521"/>
                <a:gd name="connsiteX8" fmla="*/ 158242 w 169521"/>
                <a:gd name="connsiteY8" fmla="*/ 84752 h 169521"/>
                <a:gd name="connsiteX9" fmla="*/ 84770 w 169521"/>
                <a:gd name="connsiteY9" fmla="*/ 11279 h 169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521" h="169521">
                  <a:moveTo>
                    <a:pt x="84770" y="169521"/>
                  </a:moveTo>
                  <a:cubicBezTo>
                    <a:pt x="38033" y="169521"/>
                    <a:pt x="0" y="131507"/>
                    <a:pt x="0" y="84752"/>
                  </a:cubicBezTo>
                  <a:cubicBezTo>
                    <a:pt x="0" y="37997"/>
                    <a:pt x="38033" y="0"/>
                    <a:pt x="84770" y="0"/>
                  </a:cubicBezTo>
                  <a:cubicBezTo>
                    <a:pt x="131507" y="0"/>
                    <a:pt x="169521" y="38015"/>
                    <a:pt x="169521" y="84770"/>
                  </a:cubicBezTo>
                  <a:cubicBezTo>
                    <a:pt x="169521" y="131525"/>
                    <a:pt x="131507" y="169521"/>
                    <a:pt x="84770" y="169521"/>
                  </a:cubicBezTo>
                  <a:close/>
                  <a:moveTo>
                    <a:pt x="84770" y="11279"/>
                  </a:moveTo>
                  <a:cubicBezTo>
                    <a:pt x="44253" y="11279"/>
                    <a:pt x="11297" y="44234"/>
                    <a:pt x="11297" y="84752"/>
                  </a:cubicBezTo>
                  <a:cubicBezTo>
                    <a:pt x="11297" y="125269"/>
                    <a:pt x="44253" y="158224"/>
                    <a:pt x="84770" y="158224"/>
                  </a:cubicBezTo>
                  <a:cubicBezTo>
                    <a:pt x="125287" y="158224"/>
                    <a:pt x="158242" y="125269"/>
                    <a:pt x="158242" y="84752"/>
                  </a:cubicBezTo>
                  <a:cubicBezTo>
                    <a:pt x="158242" y="44234"/>
                    <a:pt x="125269" y="11279"/>
                    <a:pt x="84770" y="11279"/>
                  </a:cubicBezTo>
                  <a:close/>
                </a:path>
              </a:pathLst>
            </a:custGeom>
            <a:grpFill/>
            <a:ln w="18384" cap="flat">
              <a:solidFill>
                <a:schemeClr val="tx1"/>
              </a:solidFill>
              <a:prstDash val="solid"/>
              <a:miter/>
            </a:ln>
          </p:spPr>
          <p:txBody>
            <a:bodyPr rtlCol="0" anchor="ctr"/>
            <a:lstStyle/>
            <a:p>
              <a:endParaRPr lang="en-US"/>
            </a:p>
          </p:txBody>
        </p:sp>
        <p:sp>
          <p:nvSpPr>
            <p:cNvPr id="163" name="Freeform: Shape 313">
              <a:extLst>
                <a:ext uri="{FF2B5EF4-FFF2-40B4-BE49-F238E27FC236}">
                  <a16:creationId xmlns:a16="http://schemas.microsoft.com/office/drawing/2014/main" id="{E72B3A6D-0B9E-4825-B94A-2E4C468CB486}"/>
                </a:ext>
              </a:extLst>
            </p:cNvPr>
            <p:cNvSpPr/>
            <p:nvPr/>
          </p:nvSpPr>
          <p:spPr>
            <a:xfrm>
              <a:off x="9394887" y="3809044"/>
              <a:ext cx="75477" cy="29863"/>
            </a:xfrm>
            <a:custGeom>
              <a:avLst/>
              <a:gdLst>
                <a:gd name="connsiteX0" fmla="*/ 37739 w 75477"/>
                <a:gd name="connsiteY0" fmla="*/ 29864 h 29863"/>
                <a:gd name="connsiteX1" fmla="*/ 0 w 75477"/>
                <a:gd name="connsiteY1" fmla="*/ 4140 h 29863"/>
                <a:gd name="connsiteX2" fmla="*/ 10506 w 75477"/>
                <a:gd name="connsiteY2" fmla="*/ 0 h 29863"/>
                <a:gd name="connsiteX3" fmla="*/ 37739 w 75477"/>
                <a:gd name="connsiteY3" fmla="*/ 18584 h 29863"/>
                <a:gd name="connsiteX4" fmla="*/ 64971 w 75477"/>
                <a:gd name="connsiteY4" fmla="*/ 0 h 29863"/>
                <a:gd name="connsiteX5" fmla="*/ 75478 w 75477"/>
                <a:gd name="connsiteY5" fmla="*/ 4140 h 29863"/>
                <a:gd name="connsiteX6" fmla="*/ 37739 w 75477"/>
                <a:gd name="connsiteY6" fmla="*/ 29864 h 29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77" h="29863">
                  <a:moveTo>
                    <a:pt x="37739" y="29864"/>
                  </a:moveTo>
                  <a:cubicBezTo>
                    <a:pt x="20976" y="29864"/>
                    <a:pt x="6164" y="19762"/>
                    <a:pt x="0" y="4140"/>
                  </a:cubicBezTo>
                  <a:lnTo>
                    <a:pt x="10506" y="0"/>
                  </a:lnTo>
                  <a:cubicBezTo>
                    <a:pt x="14941" y="11279"/>
                    <a:pt x="25632" y="18584"/>
                    <a:pt x="37739" y="18584"/>
                  </a:cubicBezTo>
                  <a:cubicBezTo>
                    <a:pt x="49846" y="18584"/>
                    <a:pt x="60518" y="11298"/>
                    <a:pt x="64971" y="0"/>
                  </a:cubicBezTo>
                  <a:lnTo>
                    <a:pt x="75478" y="4140"/>
                  </a:lnTo>
                  <a:cubicBezTo>
                    <a:pt x="69314" y="19762"/>
                    <a:pt x="54502" y="29864"/>
                    <a:pt x="37739" y="29864"/>
                  </a:cubicBezTo>
                  <a:close/>
                </a:path>
              </a:pathLst>
            </a:custGeom>
            <a:grpFill/>
            <a:ln w="18384" cap="flat">
              <a:solidFill>
                <a:schemeClr val="tx1"/>
              </a:solidFill>
              <a:prstDash val="solid"/>
              <a:miter/>
            </a:ln>
          </p:spPr>
          <p:txBody>
            <a:bodyPr rtlCol="0" anchor="ctr"/>
            <a:lstStyle/>
            <a:p>
              <a:endParaRPr lang="en-US"/>
            </a:p>
          </p:txBody>
        </p:sp>
        <p:sp>
          <p:nvSpPr>
            <p:cNvPr id="164" name="Freeform: Shape 314">
              <a:extLst>
                <a:ext uri="{FF2B5EF4-FFF2-40B4-BE49-F238E27FC236}">
                  <a16:creationId xmlns:a16="http://schemas.microsoft.com/office/drawing/2014/main" id="{28326517-3617-4A9A-A8F7-61754D717244}"/>
                </a:ext>
              </a:extLst>
            </p:cNvPr>
            <p:cNvSpPr/>
            <p:nvPr/>
          </p:nvSpPr>
          <p:spPr>
            <a:xfrm>
              <a:off x="9124458" y="3809044"/>
              <a:ext cx="75477" cy="29863"/>
            </a:xfrm>
            <a:custGeom>
              <a:avLst/>
              <a:gdLst>
                <a:gd name="connsiteX0" fmla="*/ 37739 w 75477"/>
                <a:gd name="connsiteY0" fmla="*/ 29864 h 29863"/>
                <a:gd name="connsiteX1" fmla="*/ 0 w 75477"/>
                <a:gd name="connsiteY1" fmla="*/ 4140 h 29863"/>
                <a:gd name="connsiteX2" fmla="*/ 10506 w 75477"/>
                <a:gd name="connsiteY2" fmla="*/ 0 h 29863"/>
                <a:gd name="connsiteX3" fmla="*/ 37739 w 75477"/>
                <a:gd name="connsiteY3" fmla="*/ 18584 h 29863"/>
                <a:gd name="connsiteX4" fmla="*/ 64971 w 75477"/>
                <a:gd name="connsiteY4" fmla="*/ 0 h 29863"/>
                <a:gd name="connsiteX5" fmla="*/ 75478 w 75477"/>
                <a:gd name="connsiteY5" fmla="*/ 4140 h 29863"/>
                <a:gd name="connsiteX6" fmla="*/ 37739 w 75477"/>
                <a:gd name="connsiteY6" fmla="*/ 29864 h 29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77" h="29863">
                  <a:moveTo>
                    <a:pt x="37739" y="29864"/>
                  </a:moveTo>
                  <a:cubicBezTo>
                    <a:pt x="20976" y="29864"/>
                    <a:pt x="6164" y="19762"/>
                    <a:pt x="0" y="4140"/>
                  </a:cubicBezTo>
                  <a:lnTo>
                    <a:pt x="10506" y="0"/>
                  </a:lnTo>
                  <a:cubicBezTo>
                    <a:pt x="14941" y="11279"/>
                    <a:pt x="25631" y="18584"/>
                    <a:pt x="37739" y="18584"/>
                  </a:cubicBezTo>
                  <a:cubicBezTo>
                    <a:pt x="49846" y="18584"/>
                    <a:pt x="60536" y="11298"/>
                    <a:pt x="64971" y="0"/>
                  </a:cubicBezTo>
                  <a:lnTo>
                    <a:pt x="75478" y="4140"/>
                  </a:lnTo>
                  <a:cubicBezTo>
                    <a:pt x="69314" y="19762"/>
                    <a:pt x="54520" y="29864"/>
                    <a:pt x="37739" y="29864"/>
                  </a:cubicBezTo>
                  <a:close/>
                </a:path>
              </a:pathLst>
            </a:custGeom>
            <a:grpFill/>
            <a:ln w="18384" cap="flat">
              <a:solidFill>
                <a:schemeClr val="tx1"/>
              </a:solidFill>
              <a:prstDash val="solid"/>
              <a:miter/>
            </a:ln>
          </p:spPr>
          <p:txBody>
            <a:bodyPr rtlCol="0" anchor="ctr"/>
            <a:lstStyle/>
            <a:p>
              <a:endParaRPr lang="en-US"/>
            </a:p>
          </p:txBody>
        </p:sp>
        <p:sp>
          <p:nvSpPr>
            <p:cNvPr id="165" name="Freeform: Shape 315">
              <a:extLst>
                <a:ext uri="{FF2B5EF4-FFF2-40B4-BE49-F238E27FC236}">
                  <a16:creationId xmlns:a16="http://schemas.microsoft.com/office/drawing/2014/main" id="{8EB7B8BC-3173-4145-A802-D8088AF964B9}"/>
                </a:ext>
              </a:extLst>
            </p:cNvPr>
            <p:cNvSpPr/>
            <p:nvPr/>
          </p:nvSpPr>
          <p:spPr>
            <a:xfrm>
              <a:off x="9137099" y="4098020"/>
              <a:ext cx="337074" cy="356265"/>
            </a:xfrm>
            <a:custGeom>
              <a:avLst/>
              <a:gdLst>
                <a:gd name="connsiteX0" fmla="*/ 252562 w 337074"/>
                <a:gd name="connsiteY0" fmla="*/ 356266 h 356265"/>
                <a:gd name="connsiteX1" fmla="*/ 184867 w 337074"/>
                <a:gd name="connsiteY1" fmla="*/ 356266 h 356265"/>
                <a:gd name="connsiteX2" fmla="*/ 184867 w 337074"/>
                <a:gd name="connsiteY2" fmla="*/ 215228 h 356265"/>
                <a:gd name="connsiteX3" fmla="*/ 151066 w 337074"/>
                <a:gd name="connsiteY3" fmla="*/ 215228 h 356265"/>
                <a:gd name="connsiteX4" fmla="*/ 151029 w 337074"/>
                <a:gd name="connsiteY4" fmla="*/ 356266 h 356265"/>
                <a:gd name="connsiteX5" fmla="*/ 77686 w 337074"/>
                <a:gd name="connsiteY5" fmla="*/ 356266 h 356265"/>
                <a:gd name="connsiteX6" fmla="*/ 77686 w 337074"/>
                <a:gd name="connsiteY6" fmla="*/ 131249 h 356265"/>
                <a:gd name="connsiteX7" fmla="*/ 77778 w 337074"/>
                <a:gd name="connsiteY7" fmla="*/ 130090 h 356265"/>
                <a:gd name="connsiteX8" fmla="*/ 0 w 337074"/>
                <a:gd name="connsiteY8" fmla="*/ 44105 h 356265"/>
                <a:gd name="connsiteX9" fmla="*/ 48246 w 337074"/>
                <a:gd name="connsiteY9" fmla="*/ 55 h 356265"/>
                <a:gd name="connsiteX10" fmla="*/ 96160 w 337074"/>
                <a:gd name="connsiteY10" fmla="*/ 53379 h 356265"/>
                <a:gd name="connsiteX11" fmla="*/ 104219 w 337074"/>
                <a:gd name="connsiteY11" fmla="*/ 61254 h 356265"/>
                <a:gd name="connsiteX12" fmla="*/ 169098 w 337074"/>
                <a:gd name="connsiteY12" fmla="*/ 85966 h 356265"/>
                <a:gd name="connsiteX13" fmla="*/ 241890 w 337074"/>
                <a:gd name="connsiteY13" fmla="*/ 53379 h 356265"/>
                <a:gd name="connsiteX14" fmla="*/ 289510 w 337074"/>
                <a:gd name="connsiteY14" fmla="*/ 0 h 356265"/>
                <a:gd name="connsiteX15" fmla="*/ 337074 w 337074"/>
                <a:gd name="connsiteY15" fmla="*/ 44234 h 356265"/>
                <a:gd name="connsiteX16" fmla="*/ 252562 w 337074"/>
                <a:gd name="connsiteY16" fmla="*/ 134322 h 356265"/>
                <a:gd name="connsiteX17" fmla="*/ 252562 w 337074"/>
                <a:gd name="connsiteY17" fmla="*/ 356266 h 356265"/>
                <a:gd name="connsiteX18" fmla="*/ 196147 w 337074"/>
                <a:gd name="connsiteY18" fmla="*/ 344968 h 356265"/>
                <a:gd name="connsiteX19" fmla="*/ 241283 w 337074"/>
                <a:gd name="connsiteY19" fmla="*/ 344968 h 356265"/>
                <a:gd name="connsiteX20" fmla="*/ 241283 w 337074"/>
                <a:gd name="connsiteY20" fmla="*/ 131231 h 356265"/>
                <a:gd name="connsiteX21" fmla="*/ 244963 w 337074"/>
                <a:gd name="connsiteY21" fmla="*/ 125931 h 356265"/>
                <a:gd name="connsiteX22" fmla="*/ 321084 w 337074"/>
                <a:gd name="connsiteY22" fmla="*/ 44786 h 356265"/>
                <a:gd name="connsiteX23" fmla="*/ 290246 w 337074"/>
                <a:gd name="connsiteY23" fmla="*/ 16119 h 356265"/>
                <a:gd name="connsiteX24" fmla="*/ 250298 w 337074"/>
                <a:gd name="connsiteY24" fmla="*/ 60905 h 356265"/>
                <a:gd name="connsiteX25" fmla="*/ 169098 w 337074"/>
                <a:gd name="connsiteY25" fmla="*/ 97264 h 356265"/>
                <a:gd name="connsiteX26" fmla="*/ 96712 w 337074"/>
                <a:gd name="connsiteY26" fmla="*/ 69682 h 356265"/>
                <a:gd name="connsiteX27" fmla="*/ 87751 w 337074"/>
                <a:gd name="connsiteY27" fmla="*/ 60905 h 356265"/>
                <a:gd name="connsiteX28" fmla="*/ 47436 w 337074"/>
                <a:gd name="connsiteY28" fmla="*/ 16063 h 356265"/>
                <a:gd name="connsiteX29" fmla="*/ 15880 w 337074"/>
                <a:gd name="connsiteY29" fmla="*/ 44878 h 356265"/>
                <a:gd name="connsiteX30" fmla="*/ 92609 w 337074"/>
                <a:gd name="connsiteY30" fmla="*/ 129685 h 356265"/>
                <a:gd name="connsiteX31" fmla="*/ 91321 w 337074"/>
                <a:gd name="connsiteY31" fmla="*/ 132960 h 356265"/>
                <a:gd name="connsiteX32" fmla="*/ 88947 w 337074"/>
                <a:gd name="connsiteY32" fmla="*/ 135739 h 356265"/>
                <a:gd name="connsiteX33" fmla="*/ 88947 w 337074"/>
                <a:gd name="connsiteY33" fmla="*/ 344986 h 356265"/>
                <a:gd name="connsiteX34" fmla="*/ 139731 w 337074"/>
                <a:gd name="connsiteY34" fmla="*/ 344986 h 356265"/>
                <a:gd name="connsiteX35" fmla="*/ 139731 w 337074"/>
                <a:gd name="connsiteY35" fmla="*/ 211676 h 356265"/>
                <a:gd name="connsiteX36" fmla="*/ 146061 w 337074"/>
                <a:gd name="connsiteY36" fmla="*/ 203948 h 356265"/>
                <a:gd name="connsiteX37" fmla="*/ 195613 w 337074"/>
                <a:gd name="connsiteY37" fmla="*/ 203948 h 356265"/>
                <a:gd name="connsiteX38" fmla="*/ 197159 w 337074"/>
                <a:gd name="connsiteY38" fmla="*/ 207242 h 356265"/>
                <a:gd name="connsiteX39" fmla="*/ 196147 w 337074"/>
                <a:gd name="connsiteY39" fmla="*/ 213590 h 356265"/>
                <a:gd name="connsiteX40" fmla="*/ 196147 w 337074"/>
                <a:gd name="connsiteY40" fmla="*/ 344968 h 35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37074" h="356265">
                  <a:moveTo>
                    <a:pt x="252562" y="356266"/>
                  </a:moveTo>
                  <a:lnTo>
                    <a:pt x="184867" y="356266"/>
                  </a:lnTo>
                  <a:lnTo>
                    <a:pt x="184867" y="215228"/>
                  </a:lnTo>
                  <a:lnTo>
                    <a:pt x="151066" y="215228"/>
                  </a:lnTo>
                  <a:lnTo>
                    <a:pt x="151029" y="356266"/>
                  </a:lnTo>
                  <a:lnTo>
                    <a:pt x="77686" y="356266"/>
                  </a:lnTo>
                  <a:lnTo>
                    <a:pt x="77686" y="131249"/>
                  </a:lnTo>
                  <a:cubicBezTo>
                    <a:pt x="77686" y="130863"/>
                    <a:pt x="77704" y="130476"/>
                    <a:pt x="77778" y="130090"/>
                  </a:cubicBezTo>
                  <a:lnTo>
                    <a:pt x="0" y="44105"/>
                  </a:lnTo>
                  <a:lnTo>
                    <a:pt x="48246" y="55"/>
                  </a:lnTo>
                  <a:lnTo>
                    <a:pt x="96160" y="53379"/>
                  </a:lnTo>
                  <a:cubicBezTo>
                    <a:pt x="98809" y="56342"/>
                    <a:pt x="101864" y="59157"/>
                    <a:pt x="104219" y="61254"/>
                  </a:cubicBezTo>
                  <a:cubicBezTo>
                    <a:pt x="122086" y="77189"/>
                    <a:pt x="145141" y="85966"/>
                    <a:pt x="169098" y="85966"/>
                  </a:cubicBezTo>
                  <a:cubicBezTo>
                    <a:pt x="196901" y="85966"/>
                    <a:pt x="223416" y="74079"/>
                    <a:pt x="241890" y="53379"/>
                  </a:cubicBezTo>
                  <a:lnTo>
                    <a:pt x="289510" y="0"/>
                  </a:lnTo>
                  <a:lnTo>
                    <a:pt x="337074" y="44234"/>
                  </a:lnTo>
                  <a:lnTo>
                    <a:pt x="252562" y="134322"/>
                  </a:lnTo>
                  <a:lnTo>
                    <a:pt x="252562" y="356266"/>
                  </a:lnTo>
                  <a:close/>
                  <a:moveTo>
                    <a:pt x="196147" y="344968"/>
                  </a:moveTo>
                  <a:lnTo>
                    <a:pt x="241283" y="344968"/>
                  </a:lnTo>
                  <a:lnTo>
                    <a:pt x="241283" y="131231"/>
                  </a:lnTo>
                  <a:cubicBezTo>
                    <a:pt x="241283" y="130255"/>
                    <a:pt x="241577" y="127293"/>
                    <a:pt x="244963" y="125931"/>
                  </a:cubicBezTo>
                  <a:lnTo>
                    <a:pt x="321084" y="44786"/>
                  </a:lnTo>
                  <a:lnTo>
                    <a:pt x="290246" y="16119"/>
                  </a:lnTo>
                  <a:lnTo>
                    <a:pt x="250298" y="60905"/>
                  </a:lnTo>
                  <a:cubicBezTo>
                    <a:pt x="229690" y="83997"/>
                    <a:pt x="200103" y="97245"/>
                    <a:pt x="169098" y="97264"/>
                  </a:cubicBezTo>
                  <a:cubicBezTo>
                    <a:pt x="142363" y="97264"/>
                    <a:pt x="116640" y="87475"/>
                    <a:pt x="96712" y="69682"/>
                  </a:cubicBezTo>
                  <a:cubicBezTo>
                    <a:pt x="94118" y="67363"/>
                    <a:pt x="90769" y="64290"/>
                    <a:pt x="87751" y="60905"/>
                  </a:cubicBezTo>
                  <a:lnTo>
                    <a:pt x="47436" y="16063"/>
                  </a:lnTo>
                  <a:lnTo>
                    <a:pt x="15880" y="44878"/>
                  </a:lnTo>
                  <a:lnTo>
                    <a:pt x="92609" y="129685"/>
                  </a:lnTo>
                  <a:lnTo>
                    <a:pt x="91321" y="132960"/>
                  </a:lnTo>
                  <a:cubicBezTo>
                    <a:pt x="90769" y="134359"/>
                    <a:pt x="89885" y="135205"/>
                    <a:pt x="88947" y="135739"/>
                  </a:cubicBezTo>
                  <a:lnTo>
                    <a:pt x="88947" y="344986"/>
                  </a:lnTo>
                  <a:lnTo>
                    <a:pt x="139731" y="344986"/>
                  </a:lnTo>
                  <a:lnTo>
                    <a:pt x="139731" y="211676"/>
                  </a:lnTo>
                  <a:cubicBezTo>
                    <a:pt x="139731" y="208696"/>
                    <a:pt x="141443" y="203948"/>
                    <a:pt x="146061" y="203948"/>
                  </a:cubicBezTo>
                  <a:lnTo>
                    <a:pt x="195613" y="203948"/>
                  </a:lnTo>
                  <a:lnTo>
                    <a:pt x="197159" y="207242"/>
                  </a:lnTo>
                  <a:cubicBezTo>
                    <a:pt x="198447" y="210057"/>
                    <a:pt x="197141" y="212302"/>
                    <a:pt x="196147" y="213590"/>
                  </a:cubicBezTo>
                  <a:lnTo>
                    <a:pt x="196147" y="344968"/>
                  </a:lnTo>
                  <a:close/>
                </a:path>
              </a:pathLst>
            </a:custGeom>
            <a:grpFill/>
            <a:ln w="18384" cap="flat">
              <a:solidFill>
                <a:schemeClr val="tx1"/>
              </a:solidFill>
              <a:prstDash val="solid"/>
              <a:miter/>
            </a:ln>
          </p:spPr>
          <p:txBody>
            <a:bodyPr rtlCol="0" anchor="ctr"/>
            <a:lstStyle/>
            <a:p>
              <a:endParaRPr lang="en-US"/>
            </a:p>
          </p:txBody>
        </p:sp>
        <p:grpSp>
          <p:nvGrpSpPr>
            <p:cNvPr id="166" name="Graphic 228">
              <a:extLst>
                <a:ext uri="{FF2B5EF4-FFF2-40B4-BE49-F238E27FC236}">
                  <a16:creationId xmlns:a16="http://schemas.microsoft.com/office/drawing/2014/main" id="{C857C3A5-9AED-47D0-AB5A-00D9F37F6C72}"/>
                </a:ext>
              </a:extLst>
            </p:cNvPr>
            <p:cNvGrpSpPr/>
            <p:nvPr/>
          </p:nvGrpSpPr>
          <p:grpSpPr>
            <a:xfrm>
              <a:off x="8995675" y="3929584"/>
              <a:ext cx="613151" cy="524719"/>
              <a:chOff x="8995675" y="3929584"/>
              <a:chExt cx="613151" cy="524719"/>
            </a:xfrm>
            <a:grpFill/>
          </p:grpSpPr>
          <p:sp>
            <p:nvSpPr>
              <p:cNvPr id="169" name="Freeform: Shape 317">
                <a:extLst>
                  <a:ext uri="{FF2B5EF4-FFF2-40B4-BE49-F238E27FC236}">
                    <a16:creationId xmlns:a16="http://schemas.microsoft.com/office/drawing/2014/main" id="{2CE1F89E-20BF-4613-A779-728680C89F16}"/>
                  </a:ext>
                </a:extLst>
              </p:cNvPr>
              <p:cNvSpPr/>
              <p:nvPr/>
            </p:nvSpPr>
            <p:spPr>
              <a:xfrm>
                <a:off x="9282461" y="4307599"/>
                <a:ext cx="46677" cy="5630"/>
              </a:xfrm>
              <a:custGeom>
                <a:avLst/>
                <a:gdLst>
                  <a:gd name="connsiteX0" fmla="*/ 700 w 46677"/>
                  <a:gd name="connsiteY0" fmla="*/ 0 h 5630"/>
                  <a:gd name="connsiteX1" fmla="*/ 0 w 46677"/>
                  <a:gd name="connsiteY1" fmla="*/ 2079 h 5630"/>
                  <a:gd name="connsiteX2" fmla="*/ 0 w 46677"/>
                  <a:gd name="connsiteY2" fmla="*/ 5630 h 5630"/>
                  <a:gd name="connsiteX3" fmla="*/ 45136 w 46677"/>
                  <a:gd name="connsiteY3" fmla="*/ 5630 h 5630"/>
                  <a:gd name="connsiteX4" fmla="*/ 45136 w 46677"/>
                  <a:gd name="connsiteY4" fmla="*/ 2079 h 5630"/>
                  <a:gd name="connsiteX5" fmla="*/ 46645 w 46677"/>
                  <a:gd name="connsiteY5" fmla="*/ 0 h 5630"/>
                  <a:gd name="connsiteX6" fmla="*/ 700 w 46677"/>
                  <a:gd name="connsiteY6" fmla="*/ 0 h 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77" h="5630">
                    <a:moveTo>
                      <a:pt x="700" y="0"/>
                    </a:moveTo>
                    <a:cubicBezTo>
                      <a:pt x="405" y="0"/>
                      <a:pt x="0" y="1803"/>
                      <a:pt x="0" y="2079"/>
                    </a:cubicBezTo>
                    <a:lnTo>
                      <a:pt x="0" y="5630"/>
                    </a:lnTo>
                    <a:lnTo>
                      <a:pt x="45136" y="5630"/>
                    </a:lnTo>
                    <a:lnTo>
                      <a:pt x="45136" y="2079"/>
                    </a:lnTo>
                    <a:cubicBezTo>
                      <a:pt x="45136" y="1785"/>
                      <a:pt x="46939" y="0"/>
                      <a:pt x="46645" y="0"/>
                    </a:cubicBezTo>
                    <a:lnTo>
                      <a:pt x="700" y="0"/>
                    </a:lnTo>
                    <a:close/>
                  </a:path>
                </a:pathLst>
              </a:custGeom>
              <a:grpFill/>
              <a:ln w="18384" cap="flat">
                <a:solidFill>
                  <a:schemeClr val="tx1"/>
                </a:solidFill>
                <a:prstDash val="solid"/>
                <a:miter/>
              </a:ln>
            </p:spPr>
            <p:txBody>
              <a:bodyPr rtlCol="0" anchor="ctr"/>
              <a:lstStyle/>
              <a:p>
                <a:endParaRPr lang="en-US"/>
              </a:p>
            </p:txBody>
          </p:sp>
          <p:sp>
            <p:nvSpPr>
              <p:cNvPr id="170" name="Freeform: Shape 318">
                <a:extLst>
                  <a:ext uri="{FF2B5EF4-FFF2-40B4-BE49-F238E27FC236}">
                    <a16:creationId xmlns:a16="http://schemas.microsoft.com/office/drawing/2014/main" id="{A167B822-6916-4A4B-B996-DEA86648F576}"/>
                  </a:ext>
                </a:extLst>
              </p:cNvPr>
              <p:cNvSpPr/>
              <p:nvPr/>
            </p:nvSpPr>
            <p:spPr>
              <a:xfrm>
                <a:off x="8995675" y="3929602"/>
                <a:ext cx="307634" cy="524683"/>
              </a:xfrm>
              <a:custGeom>
                <a:avLst/>
                <a:gdLst>
                  <a:gd name="connsiteX0" fmla="*/ 224722 w 307634"/>
                  <a:gd name="connsiteY0" fmla="*/ 519034 h 524683"/>
                  <a:gd name="connsiteX1" fmla="*/ 224722 w 307634"/>
                  <a:gd name="connsiteY1" fmla="*/ 456050 h 524683"/>
                  <a:gd name="connsiteX2" fmla="*/ 219994 w 307634"/>
                  <a:gd name="connsiteY2" fmla="*/ 513385 h 524683"/>
                  <a:gd name="connsiteX3" fmla="*/ 126557 w 307634"/>
                  <a:gd name="connsiteY3" fmla="*/ 513385 h 524683"/>
                  <a:gd name="connsiteX4" fmla="*/ 80520 w 307634"/>
                  <a:gd name="connsiteY4" fmla="*/ 73325 h 524683"/>
                  <a:gd name="connsiteX5" fmla="*/ 50766 w 307634"/>
                  <a:gd name="connsiteY5" fmla="*/ 73325 h 524683"/>
                  <a:gd name="connsiteX6" fmla="*/ 50766 w 307634"/>
                  <a:gd name="connsiteY6" fmla="*/ 282076 h 524683"/>
                  <a:gd name="connsiteX7" fmla="*/ 11279 w 307634"/>
                  <a:gd name="connsiteY7" fmla="*/ 282076 h 524683"/>
                  <a:gd name="connsiteX8" fmla="*/ 11279 w 307634"/>
                  <a:gd name="connsiteY8" fmla="*/ 11279 h 524683"/>
                  <a:gd name="connsiteX9" fmla="*/ 288240 w 307634"/>
                  <a:gd name="connsiteY9" fmla="*/ 11279 h 524683"/>
                  <a:gd name="connsiteX10" fmla="*/ 296428 w 307634"/>
                  <a:gd name="connsiteY10" fmla="*/ 95129 h 524683"/>
                  <a:gd name="connsiteX11" fmla="*/ 307634 w 307634"/>
                  <a:gd name="connsiteY11" fmla="*/ 93694 h 524683"/>
                  <a:gd name="connsiteX12" fmla="*/ 298489 w 307634"/>
                  <a:gd name="connsiteY12" fmla="*/ 0 h 524683"/>
                  <a:gd name="connsiteX13" fmla="*/ 0 w 307634"/>
                  <a:gd name="connsiteY13" fmla="*/ 0 h 524683"/>
                  <a:gd name="connsiteX14" fmla="*/ 0 w 307634"/>
                  <a:gd name="connsiteY14" fmla="*/ 293374 h 524683"/>
                  <a:gd name="connsiteX15" fmla="*/ 62064 w 307634"/>
                  <a:gd name="connsiteY15" fmla="*/ 293374 h 524683"/>
                  <a:gd name="connsiteX16" fmla="*/ 62064 w 307634"/>
                  <a:gd name="connsiteY16" fmla="*/ 84623 h 524683"/>
                  <a:gd name="connsiteX17" fmla="*/ 70381 w 307634"/>
                  <a:gd name="connsiteY17" fmla="*/ 84623 h 524683"/>
                  <a:gd name="connsiteX18" fmla="*/ 116418 w 307634"/>
                  <a:gd name="connsiteY18" fmla="*/ 524683 h 524683"/>
                  <a:gd name="connsiteX19" fmla="*/ 230408 w 307634"/>
                  <a:gd name="connsiteY19" fmla="*/ 524683 h 524683"/>
                  <a:gd name="connsiteX20" fmla="*/ 230868 w 307634"/>
                  <a:gd name="connsiteY20" fmla="*/ 519034 h 524683"/>
                  <a:gd name="connsiteX21" fmla="*/ 224722 w 307634"/>
                  <a:gd name="connsiteY21" fmla="*/ 519034 h 524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07634" h="524683">
                    <a:moveTo>
                      <a:pt x="224722" y="519034"/>
                    </a:moveTo>
                    <a:lnTo>
                      <a:pt x="224722" y="456050"/>
                    </a:lnTo>
                    <a:lnTo>
                      <a:pt x="219994" y="513385"/>
                    </a:lnTo>
                    <a:lnTo>
                      <a:pt x="126557" y="513385"/>
                    </a:lnTo>
                    <a:lnTo>
                      <a:pt x="80520" y="73325"/>
                    </a:lnTo>
                    <a:lnTo>
                      <a:pt x="50766" y="73325"/>
                    </a:lnTo>
                    <a:lnTo>
                      <a:pt x="50766" y="282076"/>
                    </a:lnTo>
                    <a:lnTo>
                      <a:pt x="11279" y="282076"/>
                    </a:lnTo>
                    <a:lnTo>
                      <a:pt x="11279" y="11279"/>
                    </a:lnTo>
                    <a:lnTo>
                      <a:pt x="288240" y="11279"/>
                    </a:lnTo>
                    <a:lnTo>
                      <a:pt x="296428" y="95129"/>
                    </a:lnTo>
                    <a:cubicBezTo>
                      <a:pt x="300053" y="94301"/>
                      <a:pt x="303807" y="93878"/>
                      <a:pt x="307634" y="93694"/>
                    </a:cubicBezTo>
                    <a:lnTo>
                      <a:pt x="298489" y="0"/>
                    </a:lnTo>
                    <a:lnTo>
                      <a:pt x="0" y="0"/>
                    </a:lnTo>
                    <a:lnTo>
                      <a:pt x="0" y="293374"/>
                    </a:lnTo>
                    <a:lnTo>
                      <a:pt x="62064" y="293374"/>
                    </a:lnTo>
                    <a:lnTo>
                      <a:pt x="62064" y="84623"/>
                    </a:lnTo>
                    <a:lnTo>
                      <a:pt x="70381" y="84623"/>
                    </a:lnTo>
                    <a:lnTo>
                      <a:pt x="116418" y="524683"/>
                    </a:lnTo>
                    <a:lnTo>
                      <a:pt x="230408" y="524683"/>
                    </a:lnTo>
                    <a:lnTo>
                      <a:pt x="230868" y="519034"/>
                    </a:lnTo>
                    <a:lnTo>
                      <a:pt x="224722" y="519034"/>
                    </a:lnTo>
                    <a:close/>
                  </a:path>
                </a:pathLst>
              </a:custGeom>
              <a:grpFill/>
              <a:ln w="18384" cap="flat">
                <a:solidFill>
                  <a:schemeClr val="tx1"/>
                </a:solidFill>
                <a:prstDash val="solid"/>
                <a:miter/>
              </a:ln>
            </p:spPr>
            <p:txBody>
              <a:bodyPr rtlCol="0" anchor="ctr"/>
              <a:lstStyle/>
              <a:p>
                <a:endParaRPr lang="en-US"/>
              </a:p>
            </p:txBody>
          </p:sp>
          <p:sp>
            <p:nvSpPr>
              <p:cNvPr id="171" name="Freeform: Shape 319">
                <a:extLst>
                  <a:ext uri="{FF2B5EF4-FFF2-40B4-BE49-F238E27FC236}">
                    <a16:creationId xmlns:a16="http://schemas.microsoft.com/office/drawing/2014/main" id="{ACB5DCC4-4C79-409E-B0AA-E41212DC8DEE}"/>
                  </a:ext>
                </a:extLst>
              </p:cNvPr>
              <p:cNvSpPr/>
              <p:nvPr/>
            </p:nvSpPr>
            <p:spPr>
              <a:xfrm>
                <a:off x="9319096" y="3929584"/>
                <a:ext cx="289730" cy="524719"/>
              </a:xfrm>
              <a:custGeom>
                <a:avLst/>
                <a:gdLst>
                  <a:gd name="connsiteX0" fmla="*/ 227060 w 289730"/>
                  <a:gd name="connsiteY0" fmla="*/ 284265 h 524719"/>
                  <a:gd name="connsiteX1" fmla="*/ 289730 w 289730"/>
                  <a:gd name="connsiteY1" fmla="*/ 277991 h 524719"/>
                  <a:gd name="connsiteX2" fmla="*/ 267006 w 289730"/>
                  <a:gd name="connsiteY2" fmla="*/ 0 h 524719"/>
                  <a:gd name="connsiteX3" fmla="*/ 25282 w 289730"/>
                  <a:gd name="connsiteY3" fmla="*/ 0 h 524719"/>
                  <a:gd name="connsiteX4" fmla="*/ 0 w 289730"/>
                  <a:gd name="connsiteY4" fmla="*/ 94798 h 524719"/>
                  <a:gd name="connsiteX5" fmla="*/ 10783 w 289730"/>
                  <a:gd name="connsiteY5" fmla="*/ 98147 h 524719"/>
                  <a:gd name="connsiteX6" fmla="*/ 33948 w 289730"/>
                  <a:gd name="connsiteY6" fmla="*/ 11279 h 524719"/>
                  <a:gd name="connsiteX7" fmla="*/ 256610 w 289730"/>
                  <a:gd name="connsiteY7" fmla="*/ 11279 h 524719"/>
                  <a:gd name="connsiteX8" fmla="*/ 277587 w 289730"/>
                  <a:gd name="connsiteY8" fmla="*/ 267871 h 524719"/>
                  <a:gd name="connsiteX9" fmla="*/ 237382 w 289730"/>
                  <a:gd name="connsiteY9" fmla="*/ 271900 h 524719"/>
                  <a:gd name="connsiteX10" fmla="*/ 221134 w 289730"/>
                  <a:gd name="connsiteY10" fmla="*/ 73362 h 524719"/>
                  <a:gd name="connsiteX11" fmla="*/ 186192 w 289730"/>
                  <a:gd name="connsiteY11" fmla="*/ 73362 h 524719"/>
                  <a:gd name="connsiteX12" fmla="*/ 210186 w 289730"/>
                  <a:gd name="connsiteY12" fmla="*/ 372384 h 524719"/>
                  <a:gd name="connsiteX13" fmla="*/ 157194 w 289730"/>
                  <a:gd name="connsiteY13" fmla="*/ 372384 h 524719"/>
                  <a:gd name="connsiteX14" fmla="*/ 146503 w 289730"/>
                  <a:gd name="connsiteY14" fmla="*/ 513422 h 524719"/>
                  <a:gd name="connsiteX15" fmla="*/ 64898 w 289730"/>
                  <a:gd name="connsiteY15" fmla="*/ 513422 h 524719"/>
                  <a:gd name="connsiteX16" fmla="*/ 64898 w 289730"/>
                  <a:gd name="connsiteY16" fmla="*/ 519071 h 524719"/>
                  <a:gd name="connsiteX17" fmla="*/ 42357 w 289730"/>
                  <a:gd name="connsiteY17" fmla="*/ 519071 h 524719"/>
                  <a:gd name="connsiteX18" fmla="*/ 42781 w 289730"/>
                  <a:gd name="connsiteY18" fmla="*/ 524720 h 524719"/>
                  <a:gd name="connsiteX19" fmla="*/ 156955 w 289730"/>
                  <a:gd name="connsiteY19" fmla="*/ 524720 h 524719"/>
                  <a:gd name="connsiteX20" fmla="*/ 167645 w 289730"/>
                  <a:gd name="connsiteY20" fmla="*/ 383682 h 524719"/>
                  <a:gd name="connsiteX21" fmla="*/ 222386 w 289730"/>
                  <a:gd name="connsiteY21" fmla="*/ 383682 h 524719"/>
                  <a:gd name="connsiteX22" fmla="*/ 198392 w 289730"/>
                  <a:gd name="connsiteY22" fmla="*/ 84660 h 524719"/>
                  <a:gd name="connsiteX23" fmla="*/ 210702 w 289730"/>
                  <a:gd name="connsiteY23" fmla="*/ 84660 h 524719"/>
                  <a:gd name="connsiteX24" fmla="*/ 227060 w 289730"/>
                  <a:gd name="connsiteY24" fmla="*/ 284265 h 52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89730" h="524719">
                    <a:moveTo>
                      <a:pt x="227060" y="284265"/>
                    </a:moveTo>
                    <a:lnTo>
                      <a:pt x="289730" y="277991"/>
                    </a:lnTo>
                    <a:lnTo>
                      <a:pt x="267006" y="0"/>
                    </a:lnTo>
                    <a:lnTo>
                      <a:pt x="25282" y="0"/>
                    </a:lnTo>
                    <a:lnTo>
                      <a:pt x="0" y="94798"/>
                    </a:lnTo>
                    <a:cubicBezTo>
                      <a:pt x="3735" y="95589"/>
                      <a:pt x="7323" y="96730"/>
                      <a:pt x="10783" y="98147"/>
                    </a:cubicBezTo>
                    <a:lnTo>
                      <a:pt x="33948" y="11279"/>
                    </a:lnTo>
                    <a:lnTo>
                      <a:pt x="256610" y="11279"/>
                    </a:lnTo>
                    <a:lnTo>
                      <a:pt x="277587" y="267871"/>
                    </a:lnTo>
                    <a:lnTo>
                      <a:pt x="237382" y="271900"/>
                    </a:lnTo>
                    <a:lnTo>
                      <a:pt x="221134" y="73362"/>
                    </a:lnTo>
                    <a:lnTo>
                      <a:pt x="186192" y="73362"/>
                    </a:lnTo>
                    <a:lnTo>
                      <a:pt x="210186" y="372384"/>
                    </a:lnTo>
                    <a:lnTo>
                      <a:pt x="157194" y="372384"/>
                    </a:lnTo>
                    <a:lnTo>
                      <a:pt x="146503" y="513422"/>
                    </a:lnTo>
                    <a:lnTo>
                      <a:pt x="64898" y="513422"/>
                    </a:lnTo>
                    <a:lnTo>
                      <a:pt x="64898" y="519071"/>
                    </a:lnTo>
                    <a:lnTo>
                      <a:pt x="42357" y="519071"/>
                    </a:lnTo>
                    <a:lnTo>
                      <a:pt x="42781" y="524720"/>
                    </a:lnTo>
                    <a:lnTo>
                      <a:pt x="156955" y="524720"/>
                    </a:lnTo>
                    <a:lnTo>
                      <a:pt x="167645" y="383682"/>
                    </a:lnTo>
                    <a:lnTo>
                      <a:pt x="222386" y="383682"/>
                    </a:lnTo>
                    <a:lnTo>
                      <a:pt x="198392" y="84660"/>
                    </a:lnTo>
                    <a:lnTo>
                      <a:pt x="210702" y="84660"/>
                    </a:lnTo>
                    <a:lnTo>
                      <a:pt x="227060" y="284265"/>
                    </a:lnTo>
                    <a:close/>
                  </a:path>
                </a:pathLst>
              </a:custGeom>
              <a:grpFill/>
              <a:ln w="18384" cap="flat">
                <a:solidFill>
                  <a:schemeClr val="tx1"/>
                </a:solidFill>
                <a:prstDash val="solid"/>
                <a:miter/>
              </a:ln>
            </p:spPr>
            <p:txBody>
              <a:bodyPr rtlCol="0" anchor="ctr"/>
              <a:lstStyle/>
              <a:p>
                <a:endParaRPr lang="en-US"/>
              </a:p>
            </p:txBody>
          </p:sp>
        </p:grpSp>
        <p:sp>
          <p:nvSpPr>
            <p:cNvPr id="167" name="Freeform: Shape 320">
              <a:extLst>
                <a:ext uri="{FF2B5EF4-FFF2-40B4-BE49-F238E27FC236}">
                  <a16:creationId xmlns:a16="http://schemas.microsoft.com/office/drawing/2014/main" id="{D9A9A25B-3038-4118-96EC-3971615737A2}"/>
                </a:ext>
              </a:extLst>
            </p:cNvPr>
            <p:cNvSpPr/>
            <p:nvPr/>
          </p:nvSpPr>
          <p:spPr>
            <a:xfrm>
              <a:off x="9237822" y="4017372"/>
              <a:ext cx="136603" cy="136603"/>
            </a:xfrm>
            <a:custGeom>
              <a:avLst/>
              <a:gdLst>
                <a:gd name="connsiteX0" fmla="*/ 68302 w 136603"/>
                <a:gd name="connsiteY0" fmla="*/ 136603 h 136603"/>
                <a:gd name="connsiteX1" fmla="*/ 0 w 136603"/>
                <a:gd name="connsiteY1" fmla="*/ 68302 h 136603"/>
                <a:gd name="connsiteX2" fmla="*/ 68302 w 136603"/>
                <a:gd name="connsiteY2" fmla="*/ 0 h 136603"/>
                <a:gd name="connsiteX3" fmla="*/ 136604 w 136603"/>
                <a:gd name="connsiteY3" fmla="*/ 68302 h 136603"/>
                <a:gd name="connsiteX4" fmla="*/ 68302 w 136603"/>
                <a:gd name="connsiteY4" fmla="*/ 136603 h 136603"/>
                <a:gd name="connsiteX5" fmla="*/ 68302 w 136603"/>
                <a:gd name="connsiteY5" fmla="*/ 11279 h 136603"/>
                <a:gd name="connsiteX6" fmla="*/ 11279 w 136603"/>
                <a:gd name="connsiteY6" fmla="*/ 68302 h 136603"/>
                <a:gd name="connsiteX7" fmla="*/ 68302 w 136603"/>
                <a:gd name="connsiteY7" fmla="*/ 125324 h 136603"/>
                <a:gd name="connsiteX8" fmla="*/ 125324 w 136603"/>
                <a:gd name="connsiteY8" fmla="*/ 68302 h 136603"/>
                <a:gd name="connsiteX9" fmla="*/ 68302 w 136603"/>
                <a:gd name="connsiteY9" fmla="*/ 11279 h 136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6603" h="136603">
                  <a:moveTo>
                    <a:pt x="68302" y="136603"/>
                  </a:moveTo>
                  <a:cubicBezTo>
                    <a:pt x="30637" y="136603"/>
                    <a:pt x="0" y="105967"/>
                    <a:pt x="0" y="68302"/>
                  </a:cubicBezTo>
                  <a:cubicBezTo>
                    <a:pt x="0" y="30636"/>
                    <a:pt x="30637" y="0"/>
                    <a:pt x="68302" y="0"/>
                  </a:cubicBezTo>
                  <a:cubicBezTo>
                    <a:pt x="105967" y="0"/>
                    <a:pt x="136604" y="30636"/>
                    <a:pt x="136604" y="68302"/>
                  </a:cubicBezTo>
                  <a:cubicBezTo>
                    <a:pt x="136604" y="105967"/>
                    <a:pt x="105967" y="136603"/>
                    <a:pt x="68302" y="136603"/>
                  </a:cubicBezTo>
                  <a:close/>
                  <a:moveTo>
                    <a:pt x="68302" y="11279"/>
                  </a:moveTo>
                  <a:cubicBezTo>
                    <a:pt x="36856" y="11279"/>
                    <a:pt x="11279" y="36856"/>
                    <a:pt x="11279" y="68302"/>
                  </a:cubicBezTo>
                  <a:cubicBezTo>
                    <a:pt x="11279" y="99748"/>
                    <a:pt x="36856" y="125324"/>
                    <a:pt x="68302" y="125324"/>
                  </a:cubicBezTo>
                  <a:cubicBezTo>
                    <a:pt x="99748" y="125324"/>
                    <a:pt x="125324" y="99748"/>
                    <a:pt x="125324" y="68302"/>
                  </a:cubicBezTo>
                  <a:cubicBezTo>
                    <a:pt x="125324" y="36856"/>
                    <a:pt x="99748" y="11279"/>
                    <a:pt x="68302" y="11279"/>
                  </a:cubicBezTo>
                  <a:close/>
                </a:path>
              </a:pathLst>
            </a:custGeom>
            <a:grpFill/>
            <a:ln w="18384" cap="flat">
              <a:solidFill>
                <a:schemeClr val="tx1"/>
              </a:solidFill>
              <a:prstDash val="solid"/>
              <a:miter/>
            </a:ln>
          </p:spPr>
          <p:txBody>
            <a:bodyPr rtlCol="0" anchor="ctr"/>
            <a:lstStyle/>
            <a:p>
              <a:endParaRPr lang="en-US"/>
            </a:p>
          </p:txBody>
        </p:sp>
        <p:sp>
          <p:nvSpPr>
            <p:cNvPr id="168" name="Freeform: Shape 321">
              <a:extLst>
                <a:ext uri="{FF2B5EF4-FFF2-40B4-BE49-F238E27FC236}">
                  <a16:creationId xmlns:a16="http://schemas.microsoft.com/office/drawing/2014/main" id="{A1BC9CA2-A3A8-4D9E-A4DA-807A53CD6767}"/>
                </a:ext>
              </a:extLst>
            </p:cNvPr>
            <p:cNvSpPr/>
            <p:nvPr/>
          </p:nvSpPr>
          <p:spPr>
            <a:xfrm>
              <a:off x="9275634" y="4091598"/>
              <a:ext cx="61015" cy="27600"/>
            </a:xfrm>
            <a:custGeom>
              <a:avLst/>
              <a:gdLst>
                <a:gd name="connsiteX0" fmla="*/ 30508 w 61015"/>
                <a:gd name="connsiteY0" fmla="*/ 27600 h 27600"/>
                <a:gd name="connsiteX1" fmla="*/ 0 w 61015"/>
                <a:gd name="connsiteY1" fmla="*/ 3202 h 27600"/>
                <a:gd name="connsiteX2" fmla="*/ 10820 w 61015"/>
                <a:gd name="connsiteY2" fmla="*/ 0 h 27600"/>
                <a:gd name="connsiteX3" fmla="*/ 30508 w 61015"/>
                <a:gd name="connsiteY3" fmla="*/ 16303 h 27600"/>
                <a:gd name="connsiteX4" fmla="*/ 50196 w 61015"/>
                <a:gd name="connsiteY4" fmla="*/ 0 h 27600"/>
                <a:gd name="connsiteX5" fmla="*/ 61015 w 61015"/>
                <a:gd name="connsiteY5" fmla="*/ 3202 h 27600"/>
                <a:gd name="connsiteX6" fmla="*/ 30508 w 61015"/>
                <a:gd name="connsiteY6" fmla="*/ 27600 h 2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015" h="27600">
                  <a:moveTo>
                    <a:pt x="30508" y="27600"/>
                  </a:moveTo>
                  <a:cubicBezTo>
                    <a:pt x="15365" y="27600"/>
                    <a:pt x="3496" y="15033"/>
                    <a:pt x="0" y="3202"/>
                  </a:cubicBezTo>
                  <a:lnTo>
                    <a:pt x="10820" y="0"/>
                  </a:lnTo>
                  <a:cubicBezTo>
                    <a:pt x="13138" y="7838"/>
                    <a:pt x="21326" y="16303"/>
                    <a:pt x="30508" y="16303"/>
                  </a:cubicBezTo>
                  <a:cubicBezTo>
                    <a:pt x="39690" y="16303"/>
                    <a:pt x="47878" y="7838"/>
                    <a:pt x="50196" y="0"/>
                  </a:cubicBezTo>
                  <a:lnTo>
                    <a:pt x="61015" y="3202"/>
                  </a:lnTo>
                  <a:cubicBezTo>
                    <a:pt x="57501" y="15033"/>
                    <a:pt x="45633" y="27600"/>
                    <a:pt x="30508" y="27600"/>
                  </a:cubicBezTo>
                  <a:close/>
                </a:path>
              </a:pathLst>
            </a:custGeom>
            <a:grpFill/>
            <a:ln w="18384" cap="flat">
              <a:solidFill>
                <a:schemeClr val="tx1"/>
              </a:solidFill>
              <a:prstDash val="solid"/>
              <a:miter/>
            </a:ln>
          </p:spPr>
          <p:txBody>
            <a:bodyPr rtlCol="0" anchor="ctr"/>
            <a:lstStyle/>
            <a:p>
              <a:endParaRPr lang="en-US"/>
            </a:p>
          </p:txBody>
        </p:sp>
      </p:grpSp>
    </p:spTree>
    <p:extLst>
      <p:ext uri="{BB962C8B-B14F-4D97-AF65-F5344CB8AC3E}">
        <p14:creationId xmlns:p14="http://schemas.microsoft.com/office/powerpoint/2010/main" val="1002224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a:extLst>
              <a:ext uri="{FF2B5EF4-FFF2-40B4-BE49-F238E27FC236}">
                <a16:creationId xmlns:a16="http://schemas.microsoft.com/office/drawing/2014/main" id="{ABD99B0C-4F3D-4F43-816C-D91B56930997}"/>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1450577"/>
            <a:ext cx="4824483" cy="3618362"/>
          </a:xfrm>
          <a:prstGeom prst="rect">
            <a:avLst/>
          </a:prstGeom>
        </p:spPr>
      </p:pic>
      <p:sp>
        <p:nvSpPr>
          <p:cNvPr id="7" name="Rectangle 6">
            <a:extLst>
              <a:ext uri="{FF2B5EF4-FFF2-40B4-BE49-F238E27FC236}">
                <a16:creationId xmlns:a16="http://schemas.microsoft.com/office/drawing/2014/main" id="{D39324A5-A550-3542-B49E-EE3A9020A25C}"/>
              </a:ext>
            </a:extLst>
          </p:cNvPr>
          <p:cNvSpPr/>
          <p:nvPr/>
        </p:nvSpPr>
        <p:spPr>
          <a:xfrm>
            <a:off x="4784659" y="1560507"/>
            <a:ext cx="7402080" cy="3503232"/>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8" name="TextBox 7">
            <a:extLst>
              <a:ext uri="{FF2B5EF4-FFF2-40B4-BE49-F238E27FC236}">
                <a16:creationId xmlns:a16="http://schemas.microsoft.com/office/drawing/2014/main" id="{DA739233-CE29-A84C-ABC4-73B040B3CA41}"/>
              </a:ext>
            </a:extLst>
          </p:cNvPr>
          <p:cNvSpPr txBox="1"/>
          <p:nvPr/>
        </p:nvSpPr>
        <p:spPr>
          <a:xfrm>
            <a:off x="1919991" y="1101140"/>
            <a:ext cx="4338200" cy="584775"/>
          </a:xfrm>
          <a:prstGeom prst="rect">
            <a:avLst/>
          </a:prstGeom>
          <a:solidFill>
            <a:schemeClr val="accent6">
              <a:lumMod val="50000"/>
            </a:schemeClr>
          </a:solidFill>
        </p:spPr>
        <p:txBody>
          <a:bodyPr wrap="square" rtlCol="0">
            <a:spAutoFit/>
          </a:bodyPr>
          <a:lstStyle/>
          <a:p>
            <a:pPr algn="ctr"/>
            <a:r>
              <a:rPr lang="en-US" sz="3200" dirty="0">
                <a:solidFill>
                  <a:schemeClr val="bg1"/>
                </a:solidFill>
              </a:rPr>
              <a:t>Environment</a:t>
            </a:r>
            <a:endParaRPr lang="en-US" sz="2800" dirty="0">
              <a:solidFill>
                <a:schemeClr val="bg1"/>
              </a:solidFill>
            </a:endParaRPr>
          </a:p>
        </p:txBody>
      </p:sp>
      <p:sp>
        <p:nvSpPr>
          <p:cNvPr id="9" name="TextBox 8">
            <a:extLst>
              <a:ext uri="{FF2B5EF4-FFF2-40B4-BE49-F238E27FC236}">
                <a16:creationId xmlns:a16="http://schemas.microsoft.com/office/drawing/2014/main" id="{04DBEB80-44CC-2E46-85BC-48167A8DE633}"/>
              </a:ext>
            </a:extLst>
          </p:cNvPr>
          <p:cNvSpPr txBox="1"/>
          <p:nvPr/>
        </p:nvSpPr>
        <p:spPr>
          <a:xfrm>
            <a:off x="6196315" y="2589997"/>
            <a:ext cx="5538960" cy="1569660"/>
          </a:xfrm>
          <a:prstGeom prst="rect">
            <a:avLst/>
          </a:prstGeom>
          <a:noFill/>
        </p:spPr>
        <p:txBody>
          <a:bodyPr wrap="square" rtlCol="0">
            <a:spAutoFit/>
          </a:bodyPr>
          <a:lstStyle/>
          <a:p>
            <a:r>
              <a:rPr lang="en-GB" sz="2400" dirty="0">
                <a:solidFill>
                  <a:schemeClr val="bg1"/>
                </a:solidFill>
              </a:rPr>
              <a:t>A sustainable livestock sector presents many very big opportunities to adapt to climate change and lower GHG emissions </a:t>
            </a:r>
          </a:p>
        </p:txBody>
      </p:sp>
      <p:grpSp>
        <p:nvGrpSpPr>
          <p:cNvPr id="2" name="Group 1">
            <a:extLst>
              <a:ext uri="{FF2B5EF4-FFF2-40B4-BE49-F238E27FC236}">
                <a16:creationId xmlns:a16="http://schemas.microsoft.com/office/drawing/2014/main" id="{3354F49E-67D5-4F9C-A445-26DA6FA9FDF2}"/>
              </a:ext>
            </a:extLst>
          </p:cNvPr>
          <p:cNvGrpSpPr/>
          <p:nvPr/>
        </p:nvGrpSpPr>
        <p:grpSpPr>
          <a:xfrm>
            <a:off x="7999501" y="1662869"/>
            <a:ext cx="1392427" cy="839121"/>
            <a:chOff x="7999501" y="1662869"/>
            <a:chExt cx="1392427" cy="839121"/>
          </a:xfrm>
          <a:solidFill>
            <a:schemeClr val="bg1"/>
          </a:solidFill>
        </p:grpSpPr>
        <p:grpSp>
          <p:nvGrpSpPr>
            <p:cNvPr id="11" name="Graphic 228">
              <a:extLst>
                <a:ext uri="{FF2B5EF4-FFF2-40B4-BE49-F238E27FC236}">
                  <a16:creationId xmlns:a16="http://schemas.microsoft.com/office/drawing/2014/main" id="{008B3F52-20E3-4B2F-99BB-405C3AF6FDE7}"/>
                </a:ext>
              </a:extLst>
            </p:cNvPr>
            <p:cNvGrpSpPr/>
            <p:nvPr/>
          </p:nvGrpSpPr>
          <p:grpSpPr>
            <a:xfrm>
              <a:off x="7999501" y="2401398"/>
              <a:ext cx="1392427" cy="100592"/>
              <a:chOff x="2356922" y="4625352"/>
              <a:chExt cx="1377718" cy="123888"/>
            </a:xfrm>
            <a:grpFill/>
          </p:grpSpPr>
          <p:sp>
            <p:nvSpPr>
              <p:cNvPr id="28" name="Freeform: Shape 271">
                <a:extLst>
                  <a:ext uri="{FF2B5EF4-FFF2-40B4-BE49-F238E27FC236}">
                    <a16:creationId xmlns:a16="http://schemas.microsoft.com/office/drawing/2014/main" id="{925F2588-B239-474A-A7A1-55604961B07F}"/>
                  </a:ext>
                </a:extLst>
              </p:cNvPr>
              <p:cNvSpPr/>
              <p:nvPr/>
            </p:nvSpPr>
            <p:spPr>
              <a:xfrm>
                <a:off x="2356922" y="4628039"/>
                <a:ext cx="78201" cy="118479"/>
              </a:xfrm>
              <a:custGeom>
                <a:avLst/>
                <a:gdLst>
                  <a:gd name="connsiteX0" fmla="*/ 78201 w 78201"/>
                  <a:gd name="connsiteY0" fmla="*/ 87843 h 118479"/>
                  <a:gd name="connsiteX1" fmla="*/ 78201 w 78201"/>
                  <a:gd name="connsiteY1" fmla="*/ 118479 h 118479"/>
                  <a:gd name="connsiteX2" fmla="*/ 0 w 78201"/>
                  <a:gd name="connsiteY2" fmla="*/ 118479 h 118479"/>
                  <a:gd name="connsiteX3" fmla="*/ 0 w 78201"/>
                  <a:gd name="connsiteY3" fmla="*/ 107310 h 118479"/>
                  <a:gd name="connsiteX4" fmla="*/ 14555 w 78201"/>
                  <a:gd name="connsiteY4" fmla="*/ 107310 h 118479"/>
                  <a:gd name="connsiteX5" fmla="*/ 14555 w 78201"/>
                  <a:gd name="connsiteY5" fmla="*/ 11169 h 118479"/>
                  <a:gd name="connsiteX6" fmla="*/ 0 w 78201"/>
                  <a:gd name="connsiteY6" fmla="*/ 11169 h 118479"/>
                  <a:gd name="connsiteX7" fmla="*/ 0 w 78201"/>
                  <a:gd name="connsiteY7" fmla="*/ 0 h 118479"/>
                  <a:gd name="connsiteX8" fmla="*/ 77851 w 78201"/>
                  <a:gd name="connsiteY8" fmla="*/ 0 h 118479"/>
                  <a:gd name="connsiteX9" fmla="*/ 77851 w 78201"/>
                  <a:gd name="connsiteY9" fmla="*/ 28263 h 118479"/>
                  <a:gd name="connsiteX10" fmla="*/ 64990 w 78201"/>
                  <a:gd name="connsiteY10" fmla="*/ 28263 h 118479"/>
                  <a:gd name="connsiteX11" fmla="*/ 64990 w 78201"/>
                  <a:gd name="connsiteY11" fmla="*/ 11169 h 118479"/>
                  <a:gd name="connsiteX12" fmla="*/ 28778 w 78201"/>
                  <a:gd name="connsiteY12" fmla="*/ 11169 h 118479"/>
                  <a:gd name="connsiteX13" fmla="*/ 28778 w 78201"/>
                  <a:gd name="connsiteY13" fmla="*/ 50766 h 118479"/>
                  <a:gd name="connsiteX14" fmla="*/ 64824 w 78201"/>
                  <a:gd name="connsiteY14" fmla="*/ 50766 h 118479"/>
                  <a:gd name="connsiteX15" fmla="*/ 64824 w 78201"/>
                  <a:gd name="connsiteY15" fmla="*/ 62616 h 118479"/>
                  <a:gd name="connsiteX16" fmla="*/ 28778 w 78201"/>
                  <a:gd name="connsiteY16" fmla="*/ 62616 h 118479"/>
                  <a:gd name="connsiteX17" fmla="*/ 28778 w 78201"/>
                  <a:gd name="connsiteY17" fmla="*/ 107292 h 118479"/>
                  <a:gd name="connsiteX18" fmla="*/ 65339 w 78201"/>
                  <a:gd name="connsiteY18" fmla="*/ 107292 h 118479"/>
                  <a:gd name="connsiteX19" fmla="*/ 65339 w 78201"/>
                  <a:gd name="connsiteY19" fmla="*/ 87824 h 118479"/>
                  <a:gd name="connsiteX20" fmla="*/ 78201 w 78201"/>
                  <a:gd name="connsiteY20" fmla="*/ 87824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201" h="118479">
                    <a:moveTo>
                      <a:pt x="78201" y="87843"/>
                    </a:moveTo>
                    <a:lnTo>
                      <a:pt x="78201" y="118479"/>
                    </a:lnTo>
                    <a:lnTo>
                      <a:pt x="0" y="118479"/>
                    </a:lnTo>
                    <a:lnTo>
                      <a:pt x="0" y="107310"/>
                    </a:lnTo>
                    <a:lnTo>
                      <a:pt x="14555" y="107310"/>
                    </a:lnTo>
                    <a:lnTo>
                      <a:pt x="14555" y="11169"/>
                    </a:lnTo>
                    <a:lnTo>
                      <a:pt x="0" y="11169"/>
                    </a:lnTo>
                    <a:lnTo>
                      <a:pt x="0" y="0"/>
                    </a:lnTo>
                    <a:lnTo>
                      <a:pt x="77851" y="0"/>
                    </a:lnTo>
                    <a:lnTo>
                      <a:pt x="77851" y="28263"/>
                    </a:lnTo>
                    <a:lnTo>
                      <a:pt x="64990" y="28263"/>
                    </a:lnTo>
                    <a:lnTo>
                      <a:pt x="64990" y="11169"/>
                    </a:lnTo>
                    <a:lnTo>
                      <a:pt x="28778" y="11169"/>
                    </a:lnTo>
                    <a:lnTo>
                      <a:pt x="28778" y="50766"/>
                    </a:lnTo>
                    <a:lnTo>
                      <a:pt x="64824" y="50766"/>
                    </a:lnTo>
                    <a:lnTo>
                      <a:pt x="64824" y="62616"/>
                    </a:lnTo>
                    <a:lnTo>
                      <a:pt x="28778" y="62616"/>
                    </a:lnTo>
                    <a:lnTo>
                      <a:pt x="28778" y="107292"/>
                    </a:lnTo>
                    <a:lnTo>
                      <a:pt x="65339" y="107292"/>
                    </a:lnTo>
                    <a:lnTo>
                      <a:pt x="65339" y="87824"/>
                    </a:lnTo>
                    <a:lnTo>
                      <a:pt x="78201" y="87824"/>
                    </a:lnTo>
                    <a:close/>
                  </a:path>
                </a:pathLst>
              </a:custGeom>
              <a:grpFill/>
              <a:ln w="9525" cap="flat">
                <a:solidFill>
                  <a:schemeClr val="bg1"/>
                </a:solidFill>
                <a:prstDash val="solid"/>
                <a:miter/>
              </a:ln>
            </p:spPr>
            <p:txBody>
              <a:bodyPr rtlCol="0" anchor="ctr"/>
              <a:lstStyle/>
              <a:p>
                <a:endParaRPr lang="en-US"/>
              </a:p>
            </p:txBody>
          </p:sp>
          <p:sp>
            <p:nvSpPr>
              <p:cNvPr id="29" name="Freeform: Shape 272">
                <a:extLst>
                  <a:ext uri="{FF2B5EF4-FFF2-40B4-BE49-F238E27FC236}">
                    <a16:creationId xmlns:a16="http://schemas.microsoft.com/office/drawing/2014/main" id="{F619B20B-D8FC-4EE7-A716-5EF26631F530}"/>
                  </a:ext>
                </a:extLst>
              </p:cNvPr>
              <p:cNvSpPr/>
              <p:nvPr/>
            </p:nvSpPr>
            <p:spPr>
              <a:xfrm>
                <a:off x="2462871" y="4628039"/>
                <a:ext cx="122196" cy="118479"/>
              </a:xfrm>
              <a:custGeom>
                <a:avLst/>
                <a:gdLst>
                  <a:gd name="connsiteX0" fmla="*/ 122196 w 122196"/>
                  <a:gd name="connsiteY0" fmla="*/ 11169 h 118479"/>
                  <a:gd name="connsiteX1" fmla="*/ 107641 w 122196"/>
                  <a:gd name="connsiteY1" fmla="*/ 11169 h 118479"/>
                  <a:gd name="connsiteX2" fmla="*/ 107641 w 122196"/>
                  <a:gd name="connsiteY2" fmla="*/ 118479 h 118479"/>
                  <a:gd name="connsiteX3" fmla="*/ 92572 w 122196"/>
                  <a:gd name="connsiteY3" fmla="*/ 118479 h 118479"/>
                  <a:gd name="connsiteX4" fmla="*/ 27416 w 122196"/>
                  <a:gd name="connsiteY4" fmla="*/ 21160 h 118479"/>
                  <a:gd name="connsiteX5" fmla="*/ 27416 w 122196"/>
                  <a:gd name="connsiteY5" fmla="*/ 107310 h 118479"/>
                  <a:gd name="connsiteX6" fmla="*/ 41971 w 122196"/>
                  <a:gd name="connsiteY6" fmla="*/ 107310 h 118479"/>
                  <a:gd name="connsiteX7" fmla="*/ 41971 w 122196"/>
                  <a:gd name="connsiteY7" fmla="*/ 118479 h 118479"/>
                  <a:gd name="connsiteX8" fmla="*/ 0 w 122196"/>
                  <a:gd name="connsiteY8" fmla="*/ 118479 h 118479"/>
                  <a:gd name="connsiteX9" fmla="*/ 0 w 122196"/>
                  <a:gd name="connsiteY9" fmla="*/ 107310 h 118479"/>
                  <a:gd name="connsiteX10" fmla="*/ 14555 w 122196"/>
                  <a:gd name="connsiteY10" fmla="*/ 107310 h 118479"/>
                  <a:gd name="connsiteX11" fmla="*/ 14555 w 122196"/>
                  <a:gd name="connsiteY11" fmla="*/ 11169 h 118479"/>
                  <a:gd name="connsiteX12" fmla="*/ 0 w 122196"/>
                  <a:gd name="connsiteY12" fmla="*/ 11169 h 118479"/>
                  <a:gd name="connsiteX13" fmla="*/ 0 w 122196"/>
                  <a:gd name="connsiteY13" fmla="*/ 0 h 118479"/>
                  <a:gd name="connsiteX14" fmla="*/ 29275 w 122196"/>
                  <a:gd name="connsiteY14" fmla="*/ 0 h 118479"/>
                  <a:gd name="connsiteX15" fmla="*/ 94780 w 122196"/>
                  <a:gd name="connsiteY15" fmla="*/ 96988 h 118479"/>
                  <a:gd name="connsiteX16" fmla="*/ 94780 w 122196"/>
                  <a:gd name="connsiteY16" fmla="*/ 11169 h 118479"/>
                  <a:gd name="connsiteX17" fmla="*/ 80225 w 122196"/>
                  <a:gd name="connsiteY17" fmla="*/ 11169 h 118479"/>
                  <a:gd name="connsiteX18" fmla="*/ 80225 w 122196"/>
                  <a:gd name="connsiteY18" fmla="*/ 0 h 118479"/>
                  <a:gd name="connsiteX19" fmla="*/ 122196 w 122196"/>
                  <a:gd name="connsiteY19" fmla="*/ 0 h 118479"/>
                  <a:gd name="connsiteX20" fmla="*/ 122196 w 122196"/>
                  <a:gd name="connsiteY20"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196" h="118479">
                    <a:moveTo>
                      <a:pt x="122196" y="11169"/>
                    </a:moveTo>
                    <a:lnTo>
                      <a:pt x="107641" y="11169"/>
                    </a:lnTo>
                    <a:lnTo>
                      <a:pt x="107641" y="118479"/>
                    </a:lnTo>
                    <a:lnTo>
                      <a:pt x="92572" y="118479"/>
                    </a:lnTo>
                    <a:lnTo>
                      <a:pt x="27416" y="21160"/>
                    </a:lnTo>
                    <a:lnTo>
                      <a:pt x="27416" y="107310"/>
                    </a:lnTo>
                    <a:lnTo>
                      <a:pt x="41971" y="107310"/>
                    </a:lnTo>
                    <a:lnTo>
                      <a:pt x="41971" y="118479"/>
                    </a:lnTo>
                    <a:lnTo>
                      <a:pt x="0" y="118479"/>
                    </a:lnTo>
                    <a:lnTo>
                      <a:pt x="0" y="107310"/>
                    </a:lnTo>
                    <a:lnTo>
                      <a:pt x="14555" y="107310"/>
                    </a:lnTo>
                    <a:lnTo>
                      <a:pt x="14555" y="11169"/>
                    </a:lnTo>
                    <a:lnTo>
                      <a:pt x="0" y="11169"/>
                    </a:lnTo>
                    <a:lnTo>
                      <a:pt x="0" y="0"/>
                    </a:lnTo>
                    <a:lnTo>
                      <a:pt x="29275" y="0"/>
                    </a:lnTo>
                    <a:lnTo>
                      <a:pt x="94780" y="96988"/>
                    </a:lnTo>
                    <a:lnTo>
                      <a:pt x="94780" y="11169"/>
                    </a:lnTo>
                    <a:lnTo>
                      <a:pt x="80225" y="11169"/>
                    </a:lnTo>
                    <a:lnTo>
                      <a:pt x="80225" y="0"/>
                    </a:lnTo>
                    <a:lnTo>
                      <a:pt x="122196" y="0"/>
                    </a:lnTo>
                    <a:lnTo>
                      <a:pt x="122196" y="11169"/>
                    </a:lnTo>
                    <a:close/>
                  </a:path>
                </a:pathLst>
              </a:custGeom>
              <a:grpFill/>
              <a:ln w="9525" cap="flat">
                <a:solidFill>
                  <a:schemeClr val="bg1"/>
                </a:solidFill>
                <a:prstDash val="solid"/>
                <a:miter/>
              </a:ln>
            </p:spPr>
            <p:txBody>
              <a:bodyPr rtlCol="0" anchor="ctr"/>
              <a:lstStyle/>
              <a:p>
                <a:endParaRPr lang="en-US"/>
              </a:p>
            </p:txBody>
          </p:sp>
          <p:sp>
            <p:nvSpPr>
              <p:cNvPr id="30" name="Freeform: Shape 273">
                <a:extLst>
                  <a:ext uri="{FF2B5EF4-FFF2-40B4-BE49-F238E27FC236}">
                    <a16:creationId xmlns:a16="http://schemas.microsoft.com/office/drawing/2014/main" id="{481B1954-FBA0-42E6-A4AF-2B804983F7FF}"/>
                  </a:ext>
                </a:extLst>
              </p:cNvPr>
              <p:cNvSpPr/>
              <p:nvPr/>
            </p:nvSpPr>
            <p:spPr>
              <a:xfrm>
                <a:off x="2603688" y="4628039"/>
                <a:ext cx="118644" cy="119141"/>
              </a:xfrm>
              <a:custGeom>
                <a:avLst/>
                <a:gdLst>
                  <a:gd name="connsiteX0" fmla="*/ 118645 w 118644"/>
                  <a:gd name="connsiteY0" fmla="*/ 11169 h 119141"/>
                  <a:gd name="connsiteX1" fmla="*/ 105102 w 118644"/>
                  <a:gd name="connsiteY1" fmla="*/ 11169 h 119141"/>
                  <a:gd name="connsiteX2" fmla="*/ 67032 w 118644"/>
                  <a:gd name="connsiteY2" fmla="*/ 119142 h 119141"/>
                  <a:gd name="connsiteX3" fmla="*/ 51631 w 118644"/>
                  <a:gd name="connsiteY3" fmla="*/ 119142 h 119141"/>
                  <a:gd name="connsiteX4" fmla="*/ 13543 w 118644"/>
                  <a:gd name="connsiteY4" fmla="*/ 11169 h 119141"/>
                  <a:gd name="connsiteX5" fmla="*/ 0 w 118644"/>
                  <a:gd name="connsiteY5" fmla="*/ 11169 h 119141"/>
                  <a:gd name="connsiteX6" fmla="*/ 0 w 118644"/>
                  <a:gd name="connsiteY6" fmla="*/ 0 h 119141"/>
                  <a:gd name="connsiteX7" fmla="*/ 45706 w 118644"/>
                  <a:gd name="connsiteY7" fmla="*/ 0 h 119141"/>
                  <a:gd name="connsiteX8" fmla="*/ 45706 w 118644"/>
                  <a:gd name="connsiteY8" fmla="*/ 11169 h 119141"/>
                  <a:gd name="connsiteX9" fmla="*/ 28612 w 118644"/>
                  <a:gd name="connsiteY9" fmla="*/ 11169 h 119141"/>
                  <a:gd name="connsiteX10" fmla="*/ 59930 w 118644"/>
                  <a:gd name="connsiteY10" fmla="*/ 101385 h 119141"/>
                  <a:gd name="connsiteX11" fmla="*/ 90897 w 118644"/>
                  <a:gd name="connsiteY11" fmla="*/ 11169 h 119141"/>
                  <a:gd name="connsiteX12" fmla="*/ 73803 w 118644"/>
                  <a:gd name="connsiteY12" fmla="*/ 11169 h 119141"/>
                  <a:gd name="connsiteX13" fmla="*/ 73803 w 118644"/>
                  <a:gd name="connsiteY13" fmla="*/ 0 h 119141"/>
                  <a:gd name="connsiteX14" fmla="*/ 118645 w 118644"/>
                  <a:gd name="connsiteY14" fmla="*/ 0 h 119141"/>
                  <a:gd name="connsiteX15" fmla="*/ 118645 w 118644"/>
                  <a:gd name="connsiteY15" fmla="*/ 11169 h 119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644" h="119141">
                    <a:moveTo>
                      <a:pt x="118645" y="11169"/>
                    </a:moveTo>
                    <a:lnTo>
                      <a:pt x="105102" y="11169"/>
                    </a:lnTo>
                    <a:lnTo>
                      <a:pt x="67032" y="119142"/>
                    </a:lnTo>
                    <a:lnTo>
                      <a:pt x="51631" y="119142"/>
                    </a:lnTo>
                    <a:lnTo>
                      <a:pt x="13543" y="11169"/>
                    </a:lnTo>
                    <a:lnTo>
                      <a:pt x="0" y="11169"/>
                    </a:lnTo>
                    <a:lnTo>
                      <a:pt x="0" y="0"/>
                    </a:lnTo>
                    <a:lnTo>
                      <a:pt x="45706" y="0"/>
                    </a:lnTo>
                    <a:lnTo>
                      <a:pt x="45706" y="11169"/>
                    </a:lnTo>
                    <a:lnTo>
                      <a:pt x="28612" y="11169"/>
                    </a:lnTo>
                    <a:lnTo>
                      <a:pt x="59930" y="101385"/>
                    </a:lnTo>
                    <a:lnTo>
                      <a:pt x="90897" y="11169"/>
                    </a:lnTo>
                    <a:lnTo>
                      <a:pt x="73803" y="11169"/>
                    </a:lnTo>
                    <a:lnTo>
                      <a:pt x="73803" y="0"/>
                    </a:lnTo>
                    <a:lnTo>
                      <a:pt x="118645" y="0"/>
                    </a:lnTo>
                    <a:lnTo>
                      <a:pt x="118645" y="11169"/>
                    </a:lnTo>
                    <a:close/>
                  </a:path>
                </a:pathLst>
              </a:custGeom>
              <a:grpFill/>
              <a:ln w="9525" cap="flat">
                <a:solidFill>
                  <a:schemeClr val="bg1"/>
                </a:solidFill>
                <a:prstDash val="solid"/>
                <a:miter/>
              </a:ln>
            </p:spPr>
            <p:txBody>
              <a:bodyPr rtlCol="0" anchor="ctr"/>
              <a:lstStyle/>
              <a:p>
                <a:endParaRPr lang="en-US"/>
              </a:p>
            </p:txBody>
          </p:sp>
          <p:sp>
            <p:nvSpPr>
              <p:cNvPr id="31" name="Freeform: Shape 274">
                <a:extLst>
                  <a:ext uri="{FF2B5EF4-FFF2-40B4-BE49-F238E27FC236}">
                    <a16:creationId xmlns:a16="http://schemas.microsoft.com/office/drawing/2014/main" id="{3ACD82E7-2067-4D84-9D97-B82BB0CB5E61}"/>
                  </a:ext>
                </a:extLst>
              </p:cNvPr>
              <p:cNvSpPr/>
              <p:nvPr/>
            </p:nvSpPr>
            <p:spPr>
              <a:xfrm>
                <a:off x="2740954" y="4628039"/>
                <a:ext cx="43332" cy="118479"/>
              </a:xfrm>
              <a:custGeom>
                <a:avLst/>
                <a:gdLst>
                  <a:gd name="connsiteX0" fmla="*/ 28778 w 43332"/>
                  <a:gd name="connsiteY0" fmla="*/ 11169 h 118479"/>
                  <a:gd name="connsiteX1" fmla="*/ 28778 w 43332"/>
                  <a:gd name="connsiteY1" fmla="*/ 107310 h 118479"/>
                  <a:gd name="connsiteX2" fmla="*/ 43333 w 43332"/>
                  <a:gd name="connsiteY2" fmla="*/ 107310 h 118479"/>
                  <a:gd name="connsiteX3" fmla="*/ 43333 w 43332"/>
                  <a:gd name="connsiteY3" fmla="*/ 118479 h 118479"/>
                  <a:gd name="connsiteX4" fmla="*/ 0 w 43332"/>
                  <a:gd name="connsiteY4" fmla="*/ 118479 h 118479"/>
                  <a:gd name="connsiteX5" fmla="*/ 0 w 43332"/>
                  <a:gd name="connsiteY5" fmla="*/ 107310 h 118479"/>
                  <a:gd name="connsiteX6" fmla="*/ 14555 w 43332"/>
                  <a:gd name="connsiteY6" fmla="*/ 107310 h 118479"/>
                  <a:gd name="connsiteX7" fmla="*/ 14555 w 43332"/>
                  <a:gd name="connsiteY7" fmla="*/ 11169 h 118479"/>
                  <a:gd name="connsiteX8" fmla="*/ 0 w 43332"/>
                  <a:gd name="connsiteY8" fmla="*/ 11169 h 118479"/>
                  <a:gd name="connsiteX9" fmla="*/ 0 w 43332"/>
                  <a:gd name="connsiteY9" fmla="*/ 0 h 118479"/>
                  <a:gd name="connsiteX10" fmla="*/ 43333 w 43332"/>
                  <a:gd name="connsiteY10" fmla="*/ 0 h 118479"/>
                  <a:gd name="connsiteX11" fmla="*/ 43333 w 43332"/>
                  <a:gd name="connsiteY11" fmla="*/ 11169 h 118479"/>
                  <a:gd name="connsiteX12" fmla="*/ 28778 w 43332"/>
                  <a:gd name="connsiteY12"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332" h="118479">
                    <a:moveTo>
                      <a:pt x="28778" y="11169"/>
                    </a:moveTo>
                    <a:lnTo>
                      <a:pt x="28778" y="107310"/>
                    </a:lnTo>
                    <a:lnTo>
                      <a:pt x="43333" y="107310"/>
                    </a:lnTo>
                    <a:lnTo>
                      <a:pt x="43333" y="118479"/>
                    </a:lnTo>
                    <a:lnTo>
                      <a:pt x="0" y="118479"/>
                    </a:lnTo>
                    <a:lnTo>
                      <a:pt x="0" y="107310"/>
                    </a:lnTo>
                    <a:lnTo>
                      <a:pt x="14555" y="107310"/>
                    </a:lnTo>
                    <a:lnTo>
                      <a:pt x="14555" y="11169"/>
                    </a:lnTo>
                    <a:lnTo>
                      <a:pt x="0" y="11169"/>
                    </a:lnTo>
                    <a:lnTo>
                      <a:pt x="0" y="0"/>
                    </a:lnTo>
                    <a:lnTo>
                      <a:pt x="43333" y="0"/>
                    </a:lnTo>
                    <a:lnTo>
                      <a:pt x="43333" y="11169"/>
                    </a:lnTo>
                    <a:lnTo>
                      <a:pt x="28778" y="11169"/>
                    </a:lnTo>
                    <a:close/>
                  </a:path>
                </a:pathLst>
              </a:custGeom>
              <a:grpFill/>
              <a:ln w="9525" cap="flat">
                <a:solidFill>
                  <a:schemeClr val="bg1"/>
                </a:solidFill>
                <a:prstDash val="solid"/>
                <a:miter/>
              </a:ln>
            </p:spPr>
            <p:txBody>
              <a:bodyPr rtlCol="0" anchor="ctr"/>
              <a:lstStyle/>
              <a:p>
                <a:endParaRPr lang="en-US"/>
              </a:p>
            </p:txBody>
          </p:sp>
          <p:sp>
            <p:nvSpPr>
              <p:cNvPr id="32" name="Freeform: Shape 275">
                <a:extLst>
                  <a:ext uri="{FF2B5EF4-FFF2-40B4-BE49-F238E27FC236}">
                    <a16:creationId xmlns:a16="http://schemas.microsoft.com/office/drawing/2014/main" id="{DD40956D-AD1A-4AE6-82C9-FC53D5381191}"/>
                  </a:ext>
                </a:extLst>
              </p:cNvPr>
              <p:cNvSpPr/>
              <p:nvPr/>
            </p:nvSpPr>
            <p:spPr>
              <a:xfrm>
                <a:off x="2809679" y="4628039"/>
                <a:ext cx="98330" cy="118479"/>
              </a:xfrm>
              <a:custGeom>
                <a:avLst/>
                <a:gdLst>
                  <a:gd name="connsiteX0" fmla="*/ 98331 w 98330"/>
                  <a:gd name="connsiteY0" fmla="*/ 107310 h 118479"/>
                  <a:gd name="connsiteX1" fmla="*/ 98331 w 98330"/>
                  <a:gd name="connsiteY1" fmla="*/ 118479 h 118479"/>
                  <a:gd name="connsiteX2" fmla="*/ 73270 w 98330"/>
                  <a:gd name="connsiteY2" fmla="*/ 118479 h 118479"/>
                  <a:gd name="connsiteX3" fmla="*/ 44841 w 98330"/>
                  <a:gd name="connsiteY3" fmla="*/ 68044 h 118479"/>
                  <a:gd name="connsiteX4" fmla="*/ 28760 w 98330"/>
                  <a:gd name="connsiteY4" fmla="*/ 68044 h 118479"/>
                  <a:gd name="connsiteX5" fmla="*/ 28760 w 98330"/>
                  <a:gd name="connsiteY5" fmla="*/ 107310 h 118479"/>
                  <a:gd name="connsiteX6" fmla="*/ 42302 w 98330"/>
                  <a:gd name="connsiteY6" fmla="*/ 107310 h 118479"/>
                  <a:gd name="connsiteX7" fmla="*/ 42302 w 98330"/>
                  <a:gd name="connsiteY7" fmla="*/ 118479 h 118479"/>
                  <a:gd name="connsiteX8" fmla="*/ 0 w 98330"/>
                  <a:gd name="connsiteY8" fmla="*/ 118479 h 118479"/>
                  <a:gd name="connsiteX9" fmla="*/ 0 w 98330"/>
                  <a:gd name="connsiteY9" fmla="*/ 107310 h 118479"/>
                  <a:gd name="connsiteX10" fmla="*/ 14555 w 98330"/>
                  <a:gd name="connsiteY10" fmla="*/ 107310 h 118479"/>
                  <a:gd name="connsiteX11" fmla="*/ 14555 w 98330"/>
                  <a:gd name="connsiteY11" fmla="*/ 11169 h 118479"/>
                  <a:gd name="connsiteX12" fmla="*/ 0 w 98330"/>
                  <a:gd name="connsiteY12" fmla="*/ 11169 h 118479"/>
                  <a:gd name="connsiteX13" fmla="*/ 0 w 98330"/>
                  <a:gd name="connsiteY13" fmla="*/ 0 h 118479"/>
                  <a:gd name="connsiteX14" fmla="*/ 47215 w 98330"/>
                  <a:gd name="connsiteY14" fmla="*/ 0 h 118479"/>
                  <a:gd name="connsiteX15" fmla="*/ 82764 w 98330"/>
                  <a:gd name="connsiteY15" fmla="*/ 32329 h 118479"/>
                  <a:gd name="connsiteX16" fmla="*/ 58568 w 98330"/>
                  <a:gd name="connsiteY16" fmla="*/ 64990 h 118479"/>
                  <a:gd name="connsiteX17" fmla="*/ 83279 w 98330"/>
                  <a:gd name="connsiteY17" fmla="*/ 107310 h 118479"/>
                  <a:gd name="connsiteX18" fmla="*/ 98331 w 98330"/>
                  <a:gd name="connsiteY18" fmla="*/ 107310 h 118479"/>
                  <a:gd name="connsiteX19" fmla="*/ 67860 w 98330"/>
                  <a:gd name="connsiteY19" fmla="*/ 32513 h 118479"/>
                  <a:gd name="connsiteX20" fmla="*/ 45853 w 98330"/>
                  <a:gd name="connsiteY20" fmla="*/ 10856 h 118479"/>
                  <a:gd name="connsiteX21" fmla="*/ 28760 w 98330"/>
                  <a:gd name="connsiteY21" fmla="*/ 10856 h 118479"/>
                  <a:gd name="connsiteX22" fmla="*/ 28760 w 98330"/>
                  <a:gd name="connsiteY22" fmla="*/ 57225 h 118479"/>
                  <a:gd name="connsiteX23" fmla="*/ 43829 w 98330"/>
                  <a:gd name="connsiteY23" fmla="*/ 57225 h 118479"/>
                  <a:gd name="connsiteX24" fmla="*/ 67860 w 98330"/>
                  <a:gd name="connsiteY24" fmla="*/ 32513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8330" h="118479">
                    <a:moveTo>
                      <a:pt x="98331" y="107310"/>
                    </a:moveTo>
                    <a:lnTo>
                      <a:pt x="98331" y="118479"/>
                    </a:lnTo>
                    <a:lnTo>
                      <a:pt x="73270" y="118479"/>
                    </a:lnTo>
                    <a:lnTo>
                      <a:pt x="44841" y="68044"/>
                    </a:lnTo>
                    <a:lnTo>
                      <a:pt x="28760" y="68044"/>
                    </a:lnTo>
                    <a:lnTo>
                      <a:pt x="28760" y="107310"/>
                    </a:lnTo>
                    <a:lnTo>
                      <a:pt x="42302" y="107310"/>
                    </a:lnTo>
                    <a:lnTo>
                      <a:pt x="42302" y="118479"/>
                    </a:lnTo>
                    <a:lnTo>
                      <a:pt x="0" y="118479"/>
                    </a:lnTo>
                    <a:lnTo>
                      <a:pt x="0" y="107310"/>
                    </a:lnTo>
                    <a:lnTo>
                      <a:pt x="14555" y="107310"/>
                    </a:lnTo>
                    <a:lnTo>
                      <a:pt x="14555" y="11169"/>
                    </a:lnTo>
                    <a:lnTo>
                      <a:pt x="0" y="11169"/>
                    </a:lnTo>
                    <a:lnTo>
                      <a:pt x="0" y="0"/>
                    </a:lnTo>
                    <a:lnTo>
                      <a:pt x="47215" y="0"/>
                    </a:lnTo>
                    <a:cubicBezTo>
                      <a:pt x="66848" y="0"/>
                      <a:pt x="82764" y="14058"/>
                      <a:pt x="82764" y="32329"/>
                    </a:cubicBezTo>
                    <a:cubicBezTo>
                      <a:pt x="82764" y="47049"/>
                      <a:pt x="72773" y="59580"/>
                      <a:pt x="58568" y="64990"/>
                    </a:cubicBezTo>
                    <a:lnTo>
                      <a:pt x="83279" y="107310"/>
                    </a:lnTo>
                    <a:lnTo>
                      <a:pt x="98331" y="107310"/>
                    </a:lnTo>
                    <a:close/>
                    <a:moveTo>
                      <a:pt x="67860" y="32513"/>
                    </a:moveTo>
                    <a:cubicBezTo>
                      <a:pt x="67860" y="19320"/>
                      <a:pt x="58550" y="10856"/>
                      <a:pt x="45853" y="10856"/>
                    </a:cubicBezTo>
                    <a:lnTo>
                      <a:pt x="28760" y="10856"/>
                    </a:lnTo>
                    <a:lnTo>
                      <a:pt x="28760" y="57225"/>
                    </a:lnTo>
                    <a:lnTo>
                      <a:pt x="43829" y="57225"/>
                    </a:lnTo>
                    <a:cubicBezTo>
                      <a:pt x="58053" y="57206"/>
                      <a:pt x="67860" y="47730"/>
                      <a:pt x="67860" y="32513"/>
                    </a:cubicBezTo>
                    <a:close/>
                  </a:path>
                </a:pathLst>
              </a:custGeom>
              <a:grpFill/>
              <a:ln w="9525" cap="flat">
                <a:solidFill>
                  <a:schemeClr val="bg1"/>
                </a:solidFill>
                <a:prstDash val="solid"/>
                <a:miter/>
              </a:ln>
            </p:spPr>
            <p:txBody>
              <a:bodyPr rtlCol="0" anchor="ctr"/>
              <a:lstStyle/>
              <a:p>
                <a:endParaRPr lang="en-US"/>
              </a:p>
            </p:txBody>
          </p:sp>
          <p:sp>
            <p:nvSpPr>
              <p:cNvPr id="33" name="Freeform: Shape 276">
                <a:extLst>
                  <a:ext uri="{FF2B5EF4-FFF2-40B4-BE49-F238E27FC236}">
                    <a16:creationId xmlns:a16="http://schemas.microsoft.com/office/drawing/2014/main" id="{01F5FE1D-01C6-4B93-A2C3-4D42D929A0F5}"/>
                  </a:ext>
                </a:extLst>
              </p:cNvPr>
              <p:cNvSpPr/>
              <p:nvPr/>
            </p:nvSpPr>
            <p:spPr>
              <a:xfrm>
                <a:off x="2926281" y="4625352"/>
                <a:ext cx="116105" cy="123888"/>
              </a:xfrm>
              <a:custGeom>
                <a:avLst/>
                <a:gdLst>
                  <a:gd name="connsiteX0" fmla="*/ 0 w 116105"/>
                  <a:gd name="connsiteY0" fmla="*/ 60923 h 123888"/>
                  <a:gd name="connsiteX1" fmla="*/ 58053 w 116105"/>
                  <a:gd name="connsiteY1" fmla="*/ 0 h 123888"/>
                  <a:gd name="connsiteX2" fmla="*/ 116105 w 116105"/>
                  <a:gd name="connsiteY2" fmla="*/ 60923 h 123888"/>
                  <a:gd name="connsiteX3" fmla="*/ 58053 w 116105"/>
                  <a:gd name="connsiteY3" fmla="*/ 123889 h 123888"/>
                  <a:gd name="connsiteX4" fmla="*/ 0 w 116105"/>
                  <a:gd name="connsiteY4" fmla="*/ 60923 h 123888"/>
                  <a:gd name="connsiteX5" fmla="*/ 100870 w 116105"/>
                  <a:gd name="connsiteY5" fmla="*/ 60923 h 123888"/>
                  <a:gd name="connsiteX6" fmla="*/ 58053 w 116105"/>
                  <a:gd name="connsiteY6" fmla="*/ 12862 h 123888"/>
                  <a:gd name="connsiteX7" fmla="*/ 15235 w 116105"/>
                  <a:gd name="connsiteY7" fmla="*/ 60923 h 123888"/>
                  <a:gd name="connsiteX8" fmla="*/ 58053 w 116105"/>
                  <a:gd name="connsiteY8" fmla="*/ 111027 h 123888"/>
                  <a:gd name="connsiteX9" fmla="*/ 100870 w 116105"/>
                  <a:gd name="connsiteY9" fmla="*/ 60923 h 12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105" h="123888">
                    <a:moveTo>
                      <a:pt x="0" y="60923"/>
                    </a:moveTo>
                    <a:cubicBezTo>
                      <a:pt x="0" y="26901"/>
                      <a:pt x="23184" y="0"/>
                      <a:pt x="58053" y="0"/>
                    </a:cubicBezTo>
                    <a:cubicBezTo>
                      <a:pt x="92921" y="0"/>
                      <a:pt x="116105" y="26920"/>
                      <a:pt x="116105" y="60923"/>
                    </a:cubicBezTo>
                    <a:cubicBezTo>
                      <a:pt x="116105" y="95957"/>
                      <a:pt x="93602" y="123889"/>
                      <a:pt x="58053" y="123889"/>
                    </a:cubicBezTo>
                    <a:cubicBezTo>
                      <a:pt x="22503" y="123889"/>
                      <a:pt x="0" y="95957"/>
                      <a:pt x="0" y="60923"/>
                    </a:cubicBezTo>
                    <a:close/>
                    <a:moveTo>
                      <a:pt x="100870" y="60923"/>
                    </a:moveTo>
                    <a:cubicBezTo>
                      <a:pt x="100870" y="32826"/>
                      <a:pt x="84292" y="12862"/>
                      <a:pt x="58053" y="12862"/>
                    </a:cubicBezTo>
                    <a:cubicBezTo>
                      <a:pt x="31814" y="12862"/>
                      <a:pt x="15235" y="32826"/>
                      <a:pt x="15235" y="60923"/>
                    </a:cubicBezTo>
                    <a:cubicBezTo>
                      <a:pt x="15235" y="89701"/>
                      <a:pt x="31814" y="111027"/>
                      <a:pt x="58053" y="111027"/>
                    </a:cubicBezTo>
                    <a:cubicBezTo>
                      <a:pt x="84292" y="111027"/>
                      <a:pt x="100870" y="89683"/>
                      <a:pt x="100870" y="60923"/>
                    </a:cubicBezTo>
                    <a:close/>
                  </a:path>
                </a:pathLst>
              </a:custGeom>
              <a:grpFill/>
              <a:ln w="9525" cap="flat">
                <a:solidFill>
                  <a:schemeClr val="bg1"/>
                </a:solidFill>
                <a:prstDash val="solid"/>
                <a:miter/>
              </a:ln>
            </p:spPr>
            <p:txBody>
              <a:bodyPr rtlCol="0" anchor="ctr"/>
              <a:lstStyle/>
              <a:p>
                <a:endParaRPr lang="en-US"/>
              </a:p>
            </p:txBody>
          </p:sp>
          <p:sp>
            <p:nvSpPr>
              <p:cNvPr id="34" name="Freeform: Shape 277">
                <a:extLst>
                  <a:ext uri="{FF2B5EF4-FFF2-40B4-BE49-F238E27FC236}">
                    <a16:creationId xmlns:a16="http://schemas.microsoft.com/office/drawing/2014/main" id="{7C8A4624-E349-4844-81B3-D2D207C4155E}"/>
                  </a:ext>
                </a:extLst>
              </p:cNvPr>
              <p:cNvSpPr/>
              <p:nvPr/>
            </p:nvSpPr>
            <p:spPr>
              <a:xfrm>
                <a:off x="3069472" y="4628039"/>
                <a:ext cx="122196" cy="118479"/>
              </a:xfrm>
              <a:custGeom>
                <a:avLst/>
                <a:gdLst>
                  <a:gd name="connsiteX0" fmla="*/ 122196 w 122196"/>
                  <a:gd name="connsiteY0" fmla="*/ 11169 h 118479"/>
                  <a:gd name="connsiteX1" fmla="*/ 107641 w 122196"/>
                  <a:gd name="connsiteY1" fmla="*/ 11169 h 118479"/>
                  <a:gd name="connsiteX2" fmla="*/ 107641 w 122196"/>
                  <a:gd name="connsiteY2" fmla="*/ 118479 h 118479"/>
                  <a:gd name="connsiteX3" fmla="*/ 92572 w 122196"/>
                  <a:gd name="connsiteY3" fmla="*/ 118479 h 118479"/>
                  <a:gd name="connsiteX4" fmla="*/ 27416 w 122196"/>
                  <a:gd name="connsiteY4" fmla="*/ 21160 h 118479"/>
                  <a:gd name="connsiteX5" fmla="*/ 27416 w 122196"/>
                  <a:gd name="connsiteY5" fmla="*/ 107310 h 118479"/>
                  <a:gd name="connsiteX6" fmla="*/ 41971 w 122196"/>
                  <a:gd name="connsiteY6" fmla="*/ 107310 h 118479"/>
                  <a:gd name="connsiteX7" fmla="*/ 41971 w 122196"/>
                  <a:gd name="connsiteY7" fmla="*/ 118479 h 118479"/>
                  <a:gd name="connsiteX8" fmla="*/ 0 w 122196"/>
                  <a:gd name="connsiteY8" fmla="*/ 118479 h 118479"/>
                  <a:gd name="connsiteX9" fmla="*/ 0 w 122196"/>
                  <a:gd name="connsiteY9" fmla="*/ 107310 h 118479"/>
                  <a:gd name="connsiteX10" fmla="*/ 14555 w 122196"/>
                  <a:gd name="connsiteY10" fmla="*/ 107310 h 118479"/>
                  <a:gd name="connsiteX11" fmla="*/ 14555 w 122196"/>
                  <a:gd name="connsiteY11" fmla="*/ 11169 h 118479"/>
                  <a:gd name="connsiteX12" fmla="*/ 0 w 122196"/>
                  <a:gd name="connsiteY12" fmla="*/ 11169 h 118479"/>
                  <a:gd name="connsiteX13" fmla="*/ 0 w 122196"/>
                  <a:gd name="connsiteY13" fmla="*/ 0 h 118479"/>
                  <a:gd name="connsiteX14" fmla="*/ 29275 w 122196"/>
                  <a:gd name="connsiteY14" fmla="*/ 0 h 118479"/>
                  <a:gd name="connsiteX15" fmla="*/ 94780 w 122196"/>
                  <a:gd name="connsiteY15" fmla="*/ 96988 h 118479"/>
                  <a:gd name="connsiteX16" fmla="*/ 94780 w 122196"/>
                  <a:gd name="connsiteY16" fmla="*/ 11169 h 118479"/>
                  <a:gd name="connsiteX17" fmla="*/ 80225 w 122196"/>
                  <a:gd name="connsiteY17" fmla="*/ 11169 h 118479"/>
                  <a:gd name="connsiteX18" fmla="*/ 80225 w 122196"/>
                  <a:gd name="connsiteY18" fmla="*/ 0 h 118479"/>
                  <a:gd name="connsiteX19" fmla="*/ 122196 w 122196"/>
                  <a:gd name="connsiteY19" fmla="*/ 0 h 118479"/>
                  <a:gd name="connsiteX20" fmla="*/ 122196 w 122196"/>
                  <a:gd name="connsiteY20"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196" h="118479">
                    <a:moveTo>
                      <a:pt x="122196" y="11169"/>
                    </a:moveTo>
                    <a:lnTo>
                      <a:pt x="107641" y="11169"/>
                    </a:lnTo>
                    <a:lnTo>
                      <a:pt x="107641" y="118479"/>
                    </a:lnTo>
                    <a:lnTo>
                      <a:pt x="92572" y="118479"/>
                    </a:lnTo>
                    <a:lnTo>
                      <a:pt x="27416" y="21160"/>
                    </a:lnTo>
                    <a:lnTo>
                      <a:pt x="27416" y="107310"/>
                    </a:lnTo>
                    <a:lnTo>
                      <a:pt x="41971" y="107310"/>
                    </a:lnTo>
                    <a:lnTo>
                      <a:pt x="41971" y="118479"/>
                    </a:lnTo>
                    <a:lnTo>
                      <a:pt x="0" y="118479"/>
                    </a:lnTo>
                    <a:lnTo>
                      <a:pt x="0" y="107310"/>
                    </a:lnTo>
                    <a:lnTo>
                      <a:pt x="14555" y="107310"/>
                    </a:lnTo>
                    <a:lnTo>
                      <a:pt x="14555" y="11169"/>
                    </a:lnTo>
                    <a:lnTo>
                      <a:pt x="0" y="11169"/>
                    </a:lnTo>
                    <a:lnTo>
                      <a:pt x="0" y="0"/>
                    </a:lnTo>
                    <a:lnTo>
                      <a:pt x="29275" y="0"/>
                    </a:lnTo>
                    <a:lnTo>
                      <a:pt x="94780" y="96988"/>
                    </a:lnTo>
                    <a:lnTo>
                      <a:pt x="94780" y="11169"/>
                    </a:lnTo>
                    <a:lnTo>
                      <a:pt x="80225" y="11169"/>
                    </a:lnTo>
                    <a:lnTo>
                      <a:pt x="80225" y="0"/>
                    </a:lnTo>
                    <a:lnTo>
                      <a:pt x="122196" y="0"/>
                    </a:lnTo>
                    <a:lnTo>
                      <a:pt x="122196" y="11169"/>
                    </a:lnTo>
                    <a:close/>
                  </a:path>
                </a:pathLst>
              </a:custGeom>
              <a:grpFill/>
              <a:ln w="9525" cap="flat">
                <a:solidFill>
                  <a:schemeClr val="bg1"/>
                </a:solidFill>
                <a:prstDash val="solid"/>
                <a:miter/>
              </a:ln>
            </p:spPr>
            <p:txBody>
              <a:bodyPr rtlCol="0" anchor="ctr"/>
              <a:lstStyle/>
              <a:p>
                <a:endParaRPr lang="en-US"/>
              </a:p>
            </p:txBody>
          </p:sp>
          <p:sp>
            <p:nvSpPr>
              <p:cNvPr id="35" name="Freeform: Shape 278">
                <a:extLst>
                  <a:ext uri="{FF2B5EF4-FFF2-40B4-BE49-F238E27FC236}">
                    <a16:creationId xmlns:a16="http://schemas.microsoft.com/office/drawing/2014/main" id="{1E6C82F2-57DC-4CCE-9AC4-FE0B6EFAB991}"/>
                  </a:ext>
                </a:extLst>
              </p:cNvPr>
              <p:cNvSpPr/>
              <p:nvPr/>
            </p:nvSpPr>
            <p:spPr>
              <a:xfrm>
                <a:off x="3217060" y="4628039"/>
                <a:ext cx="149281" cy="118479"/>
              </a:xfrm>
              <a:custGeom>
                <a:avLst/>
                <a:gdLst>
                  <a:gd name="connsiteX0" fmla="*/ 134727 w 149281"/>
                  <a:gd name="connsiteY0" fmla="*/ 11169 h 118479"/>
                  <a:gd name="connsiteX1" fmla="*/ 134727 w 149281"/>
                  <a:gd name="connsiteY1" fmla="*/ 107310 h 118479"/>
                  <a:gd name="connsiteX2" fmla="*/ 149281 w 149281"/>
                  <a:gd name="connsiteY2" fmla="*/ 107310 h 118479"/>
                  <a:gd name="connsiteX3" fmla="*/ 149281 w 149281"/>
                  <a:gd name="connsiteY3" fmla="*/ 118479 h 118479"/>
                  <a:gd name="connsiteX4" fmla="*/ 106629 w 149281"/>
                  <a:gd name="connsiteY4" fmla="*/ 118479 h 118479"/>
                  <a:gd name="connsiteX5" fmla="*/ 106629 w 149281"/>
                  <a:gd name="connsiteY5" fmla="*/ 107310 h 118479"/>
                  <a:gd name="connsiteX6" fmla="*/ 120853 w 149281"/>
                  <a:gd name="connsiteY6" fmla="*/ 107310 h 118479"/>
                  <a:gd name="connsiteX7" fmla="*/ 120853 w 149281"/>
                  <a:gd name="connsiteY7" fmla="*/ 16597 h 118479"/>
                  <a:gd name="connsiteX8" fmla="*/ 80740 w 149281"/>
                  <a:gd name="connsiteY8" fmla="*/ 106648 h 118479"/>
                  <a:gd name="connsiteX9" fmla="*/ 67529 w 149281"/>
                  <a:gd name="connsiteY9" fmla="*/ 106648 h 118479"/>
                  <a:gd name="connsiteX10" fmla="*/ 27416 w 149281"/>
                  <a:gd name="connsiteY10" fmla="*/ 16597 h 118479"/>
                  <a:gd name="connsiteX11" fmla="*/ 27416 w 149281"/>
                  <a:gd name="connsiteY11" fmla="*/ 107310 h 118479"/>
                  <a:gd name="connsiteX12" fmla="*/ 41640 w 149281"/>
                  <a:gd name="connsiteY12" fmla="*/ 107310 h 118479"/>
                  <a:gd name="connsiteX13" fmla="*/ 41640 w 149281"/>
                  <a:gd name="connsiteY13" fmla="*/ 118479 h 118479"/>
                  <a:gd name="connsiteX14" fmla="*/ 0 w 149281"/>
                  <a:gd name="connsiteY14" fmla="*/ 118479 h 118479"/>
                  <a:gd name="connsiteX15" fmla="*/ 0 w 149281"/>
                  <a:gd name="connsiteY15" fmla="*/ 107310 h 118479"/>
                  <a:gd name="connsiteX16" fmla="*/ 14555 w 149281"/>
                  <a:gd name="connsiteY16" fmla="*/ 107310 h 118479"/>
                  <a:gd name="connsiteX17" fmla="*/ 14555 w 149281"/>
                  <a:gd name="connsiteY17" fmla="*/ 11169 h 118479"/>
                  <a:gd name="connsiteX18" fmla="*/ 0 w 149281"/>
                  <a:gd name="connsiteY18" fmla="*/ 11169 h 118479"/>
                  <a:gd name="connsiteX19" fmla="*/ 0 w 149281"/>
                  <a:gd name="connsiteY19" fmla="*/ 0 h 118479"/>
                  <a:gd name="connsiteX20" fmla="*/ 33856 w 149281"/>
                  <a:gd name="connsiteY20" fmla="*/ 0 h 118479"/>
                  <a:gd name="connsiteX21" fmla="*/ 74981 w 149281"/>
                  <a:gd name="connsiteY21" fmla="*/ 89536 h 118479"/>
                  <a:gd name="connsiteX22" fmla="*/ 114928 w 149281"/>
                  <a:gd name="connsiteY22" fmla="*/ 0 h 118479"/>
                  <a:gd name="connsiteX23" fmla="*/ 149281 w 149281"/>
                  <a:gd name="connsiteY23" fmla="*/ 0 h 118479"/>
                  <a:gd name="connsiteX24" fmla="*/ 149281 w 149281"/>
                  <a:gd name="connsiteY24" fmla="*/ 11169 h 118479"/>
                  <a:gd name="connsiteX25" fmla="*/ 134727 w 149281"/>
                  <a:gd name="connsiteY25"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9281" h="118479">
                    <a:moveTo>
                      <a:pt x="134727" y="11169"/>
                    </a:moveTo>
                    <a:lnTo>
                      <a:pt x="134727" y="107310"/>
                    </a:lnTo>
                    <a:lnTo>
                      <a:pt x="149281" y="107310"/>
                    </a:lnTo>
                    <a:lnTo>
                      <a:pt x="149281" y="118479"/>
                    </a:lnTo>
                    <a:lnTo>
                      <a:pt x="106629" y="118479"/>
                    </a:lnTo>
                    <a:lnTo>
                      <a:pt x="106629" y="107310"/>
                    </a:lnTo>
                    <a:lnTo>
                      <a:pt x="120853" y="107310"/>
                    </a:lnTo>
                    <a:lnTo>
                      <a:pt x="120853" y="16597"/>
                    </a:lnTo>
                    <a:lnTo>
                      <a:pt x="80740" y="106648"/>
                    </a:lnTo>
                    <a:lnTo>
                      <a:pt x="67529" y="106648"/>
                    </a:lnTo>
                    <a:lnTo>
                      <a:pt x="27416" y="16597"/>
                    </a:lnTo>
                    <a:lnTo>
                      <a:pt x="27416" y="107310"/>
                    </a:lnTo>
                    <a:lnTo>
                      <a:pt x="41640" y="107310"/>
                    </a:lnTo>
                    <a:lnTo>
                      <a:pt x="41640" y="118479"/>
                    </a:lnTo>
                    <a:lnTo>
                      <a:pt x="0" y="118479"/>
                    </a:lnTo>
                    <a:lnTo>
                      <a:pt x="0" y="107310"/>
                    </a:lnTo>
                    <a:lnTo>
                      <a:pt x="14555" y="107310"/>
                    </a:lnTo>
                    <a:lnTo>
                      <a:pt x="14555" y="11169"/>
                    </a:lnTo>
                    <a:lnTo>
                      <a:pt x="0" y="11169"/>
                    </a:lnTo>
                    <a:lnTo>
                      <a:pt x="0" y="0"/>
                    </a:lnTo>
                    <a:lnTo>
                      <a:pt x="33856" y="0"/>
                    </a:lnTo>
                    <a:lnTo>
                      <a:pt x="74981" y="89536"/>
                    </a:lnTo>
                    <a:lnTo>
                      <a:pt x="114928" y="0"/>
                    </a:lnTo>
                    <a:lnTo>
                      <a:pt x="149281" y="0"/>
                    </a:lnTo>
                    <a:lnTo>
                      <a:pt x="149281" y="11169"/>
                    </a:lnTo>
                    <a:lnTo>
                      <a:pt x="134727" y="11169"/>
                    </a:lnTo>
                    <a:close/>
                  </a:path>
                </a:pathLst>
              </a:custGeom>
              <a:grpFill/>
              <a:ln w="9525" cap="flat">
                <a:solidFill>
                  <a:schemeClr val="bg1"/>
                </a:solidFill>
                <a:prstDash val="solid"/>
                <a:miter/>
              </a:ln>
            </p:spPr>
            <p:txBody>
              <a:bodyPr rtlCol="0" anchor="ctr"/>
              <a:lstStyle/>
              <a:p>
                <a:endParaRPr lang="en-US"/>
              </a:p>
            </p:txBody>
          </p:sp>
          <p:sp>
            <p:nvSpPr>
              <p:cNvPr id="36" name="Freeform: Shape 279">
                <a:extLst>
                  <a:ext uri="{FF2B5EF4-FFF2-40B4-BE49-F238E27FC236}">
                    <a16:creationId xmlns:a16="http://schemas.microsoft.com/office/drawing/2014/main" id="{F4EC0ABC-6AEB-47F8-8509-C97F4DC0D2F9}"/>
                  </a:ext>
                </a:extLst>
              </p:cNvPr>
              <p:cNvSpPr/>
              <p:nvPr/>
            </p:nvSpPr>
            <p:spPr>
              <a:xfrm>
                <a:off x="3391734" y="4628039"/>
                <a:ext cx="78182" cy="118479"/>
              </a:xfrm>
              <a:custGeom>
                <a:avLst/>
                <a:gdLst>
                  <a:gd name="connsiteX0" fmla="*/ 78183 w 78182"/>
                  <a:gd name="connsiteY0" fmla="*/ 87843 h 118479"/>
                  <a:gd name="connsiteX1" fmla="*/ 78183 w 78182"/>
                  <a:gd name="connsiteY1" fmla="*/ 118479 h 118479"/>
                  <a:gd name="connsiteX2" fmla="*/ 0 w 78182"/>
                  <a:gd name="connsiteY2" fmla="*/ 118479 h 118479"/>
                  <a:gd name="connsiteX3" fmla="*/ 0 w 78182"/>
                  <a:gd name="connsiteY3" fmla="*/ 107310 h 118479"/>
                  <a:gd name="connsiteX4" fmla="*/ 14555 w 78182"/>
                  <a:gd name="connsiteY4" fmla="*/ 107310 h 118479"/>
                  <a:gd name="connsiteX5" fmla="*/ 14555 w 78182"/>
                  <a:gd name="connsiteY5" fmla="*/ 11169 h 118479"/>
                  <a:gd name="connsiteX6" fmla="*/ 0 w 78182"/>
                  <a:gd name="connsiteY6" fmla="*/ 11169 h 118479"/>
                  <a:gd name="connsiteX7" fmla="*/ 0 w 78182"/>
                  <a:gd name="connsiteY7" fmla="*/ 0 h 118479"/>
                  <a:gd name="connsiteX8" fmla="*/ 77851 w 78182"/>
                  <a:gd name="connsiteY8" fmla="*/ 0 h 118479"/>
                  <a:gd name="connsiteX9" fmla="*/ 77851 w 78182"/>
                  <a:gd name="connsiteY9" fmla="*/ 28263 h 118479"/>
                  <a:gd name="connsiteX10" fmla="*/ 64990 w 78182"/>
                  <a:gd name="connsiteY10" fmla="*/ 28263 h 118479"/>
                  <a:gd name="connsiteX11" fmla="*/ 64990 w 78182"/>
                  <a:gd name="connsiteY11" fmla="*/ 11169 h 118479"/>
                  <a:gd name="connsiteX12" fmla="*/ 28778 w 78182"/>
                  <a:gd name="connsiteY12" fmla="*/ 11169 h 118479"/>
                  <a:gd name="connsiteX13" fmla="*/ 28778 w 78182"/>
                  <a:gd name="connsiteY13" fmla="*/ 50766 h 118479"/>
                  <a:gd name="connsiteX14" fmla="*/ 64824 w 78182"/>
                  <a:gd name="connsiteY14" fmla="*/ 50766 h 118479"/>
                  <a:gd name="connsiteX15" fmla="*/ 64824 w 78182"/>
                  <a:gd name="connsiteY15" fmla="*/ 62616 h 118479"/>
                  <a:gd name="connsiteX16" fmla="*/ 28778 w 78182"/>
                  <a:gd name="connsiteY16" fmla="*/ 62616 h 118479"/>
                  <a:gd name="connsiteX17" fmla="*/ 28778 w 78182"/>
                  <a:gd name="connsiteY17" fmla="*/ 107292 h 118479"/>
                  <a:gd name="connsiteX18" fmla="*/ 65339 w 78182"/>
                  <a:gd name="connsiteY18" fmla="*/ 107292 h 118479"/>
                  <a:gd name="connsiteX19" fmla="*/ 65339 w 78182"/>
                  <a:gd name="connsiteY19" fmla="*/ 87824 h 118479"/>
                  <a:gd name="connsiteX20" fmla="*/ 78183 w 78182"/>
                  <a:gd name="connsiteY20" fmla="*/ 87824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182" h="118479">
                    <a:moveTo>
                      <a:pt x="78183" y="87843"/>
                    </a:moveTo>
                    <a:lnTo>
                      <a:pt x="78183" y="118479"/>
                    </a:lnTo>
                    <a:lnTo>
                      <a:pt x="0" y="118479"/>
                    </a:lnTo>
                    <a:lnTo>
                      <a:pt x="0" y="107310"/>
                    </a:lnTo>
                    <a:lnTo>
                      <a:pt x="14555" y="107310"/>
                    </a:lnTo>
                    <a:lnTo>
                      <a:pt x="14555" y="11169"/>
                    </a:lnTo>
                    <a:lnTo>
                      <a:pt x="0" y="11169"/>
                    </a:lnTo>
                    <a:lnTo>
                      <a:pt x="0" y="0"/>
                    </a:lnTo>
                    <a:lnTo>
                      <a:pt x="77851" y="0"/>
                    </a:lnTo>
                    <a:lnTo>
                      <a:pt x="77851" y="28263"/>
                    </a:lnTo>
                    <a:lnTo>
                      <a:pt x="64990" y="28263"/>
                    </a:lnTo>
                    <a:lnTo>
                      <a:pt x="64990" y="11169"/>
                    </a:lnTo>
                    <a:lnTo>
                      <a:pt x="28778" y="11169"/>
                    </a:lnTo>
                    <a:lnTo>
                      <a:pt x="28778" y="50766"/>
                    </a:lnTo>
                    <a:lnTo>
                      <a:pt x="64824" y="50766"/>
                    </a:lnTo>
                    <a:lnTo>
                      <a:pt x="64824" y="62616"/>
                    </a:lnTo>
                    <a:lnTo>
                      <a:pt x="28778" y="62616"/>
                    </a:lnTo>
                    <a:lnTo>
                      <a:pt x="28778" y="107292"/>
                    </a:lnTo>
                    <a:lnTo>
                      <a:pt x="65339" y="107292"/>
                    </a:lnTo>
                    <a:lnTo>
                      <a:pt x="65339" y="87824"/>
                    </a:lnTo>
                    <a:lnTo>
                      <a:pt x="78183" y="87824"/>
                    </a:lnTo>
                    <a:close/>
                  </a:path>
                </a:pathLst>
              </a:custGeom>
              <a:grpFill/>
              <a:ln w="9525" cap="flat">
                <a:solidFill>
                  <a:schemeClr val="bg1"/>
                </a:solidFill>
                <a:prstDash val="solid"/>
                <a:miter/>
              </a:ln>
            </p:spPr>
            <p:txBody>
              <a:bodyPr rtlCol="0" anchor="ctr"/>
              <a:lstStyle/>
              <a:p>
                <a:endParaRPr lang="en-US"/>
              </a:p>
            </p:txBody>
          </p:sp>
          <p:sp>
            <p:nvSpPr>
              <p:cNvPr id="37" name="Freeform: Shape 280">
                <a:extLst>
                  <a:ext uri="{FF2B5EF4-FFF2-40B4-BE49-F238E27FC236}">
                    <a16:creationId xmlns:a16="http://schemas.microsoft.com/office/drawing/2014/main" id="{E63DD993-78FF-4EAF-A77A-95BDEC60DC3C}"/>
                  </a:ext>
                </a:extLst>
              </p:cNvPr>
              <p:cNvSpPr/>
              <p:nvPr/>
            </p:nvSpPr>
            <p:spPr>
              <a:xfrm>
                <a:off x="3497682" y="4628039"/>
                <a:ext cx="122195" cy="118479"/>
              </a:xfrm>
              <a:custGeom>
                <a:avLst/>
                <a:gdLst>
                  <a:gd name="connsiteX0" fmla="*/ 122196 w 122195"/>
                  <a:gd name="connsiteY0" fmla="*/ 11169 h 118479"/>
                  <a:gd name="connsiteX1" fmla="*/ 107641 w 122195"/>
                  <a:gd name="connsiteY1" fmla="*/ 11169 h 118479"/>
                  <a:gd name="connsiteX2" fmla="*/ 107641 w 122195"/>
                  <a:gd name="connsiteY2" fmla="*/ 118479 h 118479"/>
                  <a:gd name="connsiteX3" fmla="*/ 92572 w 122195"/>
                  <a:gd name="connsiteY3" fmla="*/ 118479 h 118479"/>
                  <a:gd name="connsiteX4" fmla="*/ 27416 w 122195"/>
                  <a:gd name="connsiteY4" fmla="*/ 21160 h 118479"/>
                  <a:gd name="connsiteX5" fmla="*/ 27416 w 122195"/>
                  <a:gd name="connsiteY5" fmla="*/ 107310 h 118479"/>
                  <a:gd name="connsiteX6" fmla="*/ 41971 w 122195"/>
                  <a:gd name="connsiteY6" fmla="*/ 107310 h 118479"/>
                  <a:gd name="connsiteX7" fmla="*/ 41971 w 122195"/>
                  <a:gd name="connsiteY7" fmla="*/ 118479 h 118479"/>
                  <a:gd name="connsiteX8" fmla="*/ 0 w 122195"/>
                  <a:gd name="connsiteY8" fmla="*/ 118479 h 118479"/>
                  <a:gd name="connsiteX9" fmla="*/ 0 w 122195"/>
                  <a:gd name="connsiteY9" fmla="*/ 107310 h 118479"/>
                  <a:gd name="connsiteX10" fmla="*/ 14555 w 122195"/>
                  <a:gd name="connsiteY10" fmla="*/ 107310 h 118479"/>
                  <a:gd name="connsiteX11" fmla="*/ 14555 w 122195"/>
                  <a:gd name="connsiteY11" fmla="*/ 11169 h 118479"/>
                  <a:gd name="connsiteX12" fmla="*/ 0 w 122195"/>
                  <a:gd name="connsiteY12" fmla="*/ 11169 h 118479"/>
                  <a:gd name="connsiteX13" fmla="*/ 0 w 122195"/>
                  <a:gd name="connsiteY13" fmla="*/ 0 h 118479"/>
                  <a:gd name="connsiteX14" fmla="*/ 29275 w 122195"/>
                  <a:gd name="connsiteY14" fmla="*/ 0 h 118479"/>
                  <a:gd name="connsiteX15" fmla="*/ 94780 w 122195"/>
                  <a:gd name="connsiteY15" fmla="*/ 96988 h 118479"/>
                  <a:gd name="connsiteX16" fmla="*/ 94780 w 122195"/>
                  <a:gd name="connsiteY16" fmla="*/ 11169 h 118479"/>
                  <a:gd name="connsiteX17" fmla="*/ 80225 w 122195"/>
                  <a:gd name="connsiteY17" fmla="*/ 11169 h 118479"/>
                  <a:gd name="connsiteX18" fmla="*/ 80225 w 122195"/>
                  <a:gd name="connsiteY18" fmla="*/ 0 h 118479"/>
                  <a:gd name="connsiteX19" fmla="*/ 122196 w 122195"/>
                  <a:gd name="connsiteY19" fmla="*/ 0 h 118479"/>
                  <a:gd name="connsiteX20" fmla="*/ 122196 w 122195"/>
                  <a:gd name="connsiteY20" fmla="*/ 11169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195" h="118479">
                    <a:moveTo>
                      <a:pt x="122196" y="11169"/>
                    </a:moveTo>
                    <a:lnTo>
                      <a:pt x="107641" y="11169"/>
                    </a:lnTo>
                    <a:lnTo>
                      <a:pt x="107641" y="118479"/>
                    </a:lnTo>
                    <a:lnTo>
                      <a:pt x="92572" y="118479"/>
                    </a:lnTo>
                    <a:lnTo>
                      <a:pt x="27416" y="21160"/>
                    </a:lnTo>
                    <a:lnTo>
                      <a:pt x="27416" y="107310"/>
                    </a:lnTo>
                    <a:lnTo>
                      <a:pt x="41971" y="107310"/>
                    </a:lnTo>
                    <a:lnTo>
                      <a:pt x="41971" y="118479"/>
                    </a:lnTo>
                    <a:lnTo>
                      <a:pt x="0" y="118479"/>
                    </a:lnTo>
                    <a:lnTo>
                      <a:pt x="0" y="107310"/>
                    </a:lnTo>
                    <a:lnTo>
                      <a:pt x="14555" y="107310"/>
                    </a:lnTo>
                    <a:lnTo>
                      <a:pt x="14555" y="11169"/>
                    </a:lnTo>
                    <a:lnTo>
                      <a:pt x="0" y="11169"/>
                    </a:lnTo>
                    <a:lnTo>
                      <a:pt x="0" y="0"/>
                    </a:lnTo>
                    <a:lnTo>
                      <a:pt x="29275" y="0"/>
                    </a:lnTo>
                    <a:lnTo>
                      <a:pt x="94780" y="96988"/>
                    </a:lnTo>
                    <a:lnTo>
                      <a:pt x="94780" y="11169"/>
                    </a:lnTo>
                    <a:lnTo>
                      <a:pt x="80225" y="11169"/>
                    </a:lnTo>
                    <a:lnTo>
                      <a:pt x="80225" y="0"/>
                    </a:lnTo>
                    <a:lnTo>
                      <a:pt x="122196" y="0"/>
                    </a:lnTo>
                    <a:lnTo>
                      <a:pt x="122196" y="11169"/>
                    </a:lnTo>
                    <a:close/>
                  </a:path>
                </a:pathLst>
              </a:custGeom>
              <a:grpFill/>
              <a:ln w="9525" cap="flat">
                <a:solidFill>
                  <a:schemeClr val="bg1"/>
                </a:solidFill>
                <a:prstDash val="solid"/>
                <a:miter/>
              </a:ln>
            </p:spPr>
            <p:txBody>
              <a:bodyPr rtlCol="0" anchor="ctr"/>
              <a:lstStyle/>
              <a:p>
                <a:endParaRPr lang="en-US"/>
              </a:p>
            </p:txBody>
          </p:sp>
          <p:sp>
            <p:nvSpPr>
              <p:cNvPr id="38" name="Freeform: Shape 281">
                <a:extLst>
                  <a:ext uri="{FF2B5EF4-FFF2-40B4-BE49-F238E27FC236}">
                    <a16:creationId xmlns:a16="http://schemas.microsoft.com/office/drawing/2014/main" id="{E49C4099-3CE2-4E96-93C6-D0182C747541}"/>
                  </a:ext>
                </a:extLst>
              </p:cNvPr>
              <p:cNvSpPr/>
              <p:nvPr/>
            </p:nvSpPr>
            <p:spPr>
              <a:xfrm>
                <a:off x="3642216" y="4628039"/>
                <a:ext cx="92424" cy="118479"/>
              </a:xfrm>
              <a:custGeom>
                <a:avLst/>
                <a:gdLst>
                  <a:gd name="connsiteX0" fmla="*/ 92424 w 92424"/>
                  <a:gd name="connsiteY0" fmla="*/ 33176 h 118479"/>
                  <a:gd name="connsiteX1" fmla="*/ 79563 w 92424"/>
                  <a:gd name="connsiteY1" fmla="*/ 33176 h 118479"/>
                  <a:gd name="connsiteX2" fmla="*/ 79563 w 92424"/>
                  <a:gd name="connsiteY2" fmla="*/ 11169 h 118479"/>
                  <a:gd name="connsiteX3" fmla="*/ 53324 w 92424"/>
                  <a:gd name="connsiteY3" fmla="*/ 11169 h 118479"/>
                  <a:gd name="connsiteX4" fmla="*/ 53324 w 92424"/>
                  <a:gd name="connsiteY4" fmla="*/ 107310 h 118479"/>
                  <a:gd name="connsiteX5" fmla="*/ 68891 w 92424"/>
                  <a:gd name="connsiteY5" fmla="*/ 107310 h 118479"/>
                  <a:gd name="connsiteX6" fmla="*/ 68891 w 92424"/>
                  <a:gd name="connsiteY6" fmla="*/ 118479 h 118479"/>
                  <a:gd name="connsiteX7" fmla="*/ 23534 w 92424"/>
                  <a:gd name="connsiteY7" fmla="*/ 118479 h 118479"/>
                  <a:gd name="connsiteX8" fmla="*/ 23534 w 92424"/>
                  <a:gd name="connsiteY8" fmla="*/ 107310 h 118479"/>
                  <a:gd name="connsiteX9" fmla="*/ 39101 w 92424"/>
                  <a:gd name="connsiteY9" fmla="*/ 107310 h 118479"/>
                  <a:gd name="connsiteX10" fmla="*/ 39101 w 92424"/>
                  <a:gd name="connsiteY10" fmla="*/ 11169 h 118479"/>
                  <a:gd name="connsiteX11" fmla="*/ 12862 w 92424"/>
                  <a:gd name="connsiteY11" fmla="*/ 11169 h 118479"/>
                  <a:gd name="connsiteX12" fmla="*/ 12862 w 92424"/>
                  <a:gd name="connsiteY12" fmla="*/ 33176 h 118479"/>
                  <a:gd name="connsiteX13" fmla="*/ 0 w 92424"/>
                  <a:gd name="connsiteY13" fmla="*/ 33176 h 118479"/>
                  <a:gd name="connsiteX14" fmla="*/ 0 w 92424"/>
                  <a:gd name="connsiteY14" fmla="*/ 0 h 118479"/>
                  <a:gd name="connsiteX15" fmla="*/ 92406 w 92424"/>
                  <a:gd name="connsiteY15" fmla="*/ 0 h 118479"/>
                  <a:gd name="connsiteX16" fmla="*/ 92406 w 92424"/>
                  <a:gd name="connsiteY16" fmla="*/ 33176 h 11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2424" h="118479">
                    <a:moveTo>
                      <a:pt x="92424" y="33176"/>
                    </a:moveTo>
                    <a:lnTo>
                      <a:pt x="79563" y="33176"/>
                    </a:lnTo>
                    <a:lnTo>
                      <a:pt x="79563" y="11169"/>
                    </a:lnTo>
                    <a:lnTo>
                      <a:pt x="53324" y="11169"/>
                    </a:lnTo>
                    <a:lnTo>
                      <a:pt x="53324" y="107310"/>
                    </a:lnTo>
                    <a:lnTo>
                      <a:pt x="68891" y="107310"/>
                    </a:lnTo>
                    <a:lnTo>
                      <a:pt x="68891" y="118479"/>
                    </a:lnTo>
                    <a:lnTo>
                      <a:pt x="23534" y="118479"/>
                    </a:lnTo>
                    <a:lnTo>
                      <a:pt x="23534" y="107310"/>
                    </a:lnTo>
                    <a:lnTo>
                      <a:pt x="39101" y="107310"/>
                    </a:lnTo>
                    <a:lnTo>
                      <a:pt x="39101" y="11169"/>
                    </a:lnTo>
                    <a:lnTo>
                      <a:pt x="12862" y="11169"/>
                    </a:lnTo>
                    <a:lnTo>
                      <a:pt x="12862" y="33176"/>
                    </a:lnTo>
                    <a:lnTo>
                      <a:pt x="0" y="33176"/>
                    </a:lnTo>
                    <a:lnTo>
                      <a:pt x="0" y="0"/>
                    </a:lnTo>
                    <a:lnTo>
                      <a:pt x="92406" y="0"/>
                    </a:lnTo>
                    <a:lnTo>
                      <a:pt x="92406" y="33176"/>
                    </a:lnTo>
                    <a:close/>
                  </a:path>
                </a:pathLst>
              </a:custGeom>
              <a:grpFill/>
              <a:ln w="9525" cap="flat">
                <a:solidFill>
                  <a:schemeClr val="bg1"/>
                </a:solidFill>
                <a:prstDash val="solid"/>
                <a:miter/>
              </a:ln>
            </p:spPr>
            <p:txBody>
              <a:bodyPr rtlCol="0" anchor="ctr"/>
              <a:lstStyle/>
              <a:p>
                <a:endParaRPr lang="en-US"/>
              </a:p>
            </p:txBody>
          </p:sp>
        </p:grpSp>
        <p:sp>
          <p:nvSpPr>
            <p:cNvPr id="12" name="Freeform: Shape 282">
              <a:extLst>
                <a:ext uri="{FF2B5EF4-FFF2-40B4-BE49-F238E27FC236}">
                  <a16:creationId xmlns:a16="http://schemas.microsoft.com/office/drawing/2014/main" id="{8BAE8A70-4303-4BA3-B93F-FF57C63EDF38}"/>
                </a:ext>
              </a:extLst>
            </p:cNvPr>
            <p:cNvSpPr/>
            <p:nvPr/>
          </p:nvSpPr>
          <p:spPr>
            <a:xfrm>
              <a:off x="8335320" y="1964737"/>
              <a:ext cx="717683" cy="297416"/>
            </a:xfrm>
            <a:custGeom>
              <a:avLst/>
              <a:gdLst>
                <a:gd name="connsiteX0" fmla="*/ 355051 w 710102"/>
                <a:gd name="connsiteY0" fmla="*/ 366294 h 366293"/>
                <a:gd name="connsiteX1" fmla="*/ 0 w 710102"/>
                <a:gd name="connsiteY1" fmla="*/ 9807 h 366293"/>
                <a:gd name="connsiteX2" fmla="*/ 37 w 710102"/>
                <a:gd name="connsiteY2" fmla="*/ 0 h 366293"/>
                <a:gd name="connsiteX3" fmla="*/ 710065 w 710102"/>
                <a:gd name="connsiteY3" fmla="*/ 0 h 366293"/>
                <a:gd name="connsiteX4" fmla="*/ 710102 w 710102"/>
                <a:gd name="connsiteY4" fmla="*/ 9090 h 366293"/>
                <a:gd name="connsiteX5" fmla="*/ 355051 w 710102"/>
                <a:gd name="connsiteY5" fmla="*/ 366294 h 366293"/>
                <a:gd name="connsiteX6" fmla="*/ 11298 w 710102"/>
                <a:gd name="connsiteY6" fmla="*/ 11279 h 366293"/>
                <a:gd name="connsiteX7" fmla="*/ 355051 w 710102"/>
                <a:gd name="connsiteY7" fmla="*/ 355014 h 366293"/>
                <a:gd name="connsiteX8" fmla="*/ 698804 w 710102"/>
                <a:gd name="connsiteY8" fmla="*/ 11279 h 366293"/>
                <a:gd name="connsiteX9" fmla="*/ 11298 w 710102"/>
                <a:gd name="connsiteY9" fmla="*/ 11279 h 366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0102" h="366293">
                  <a:moveTo>
                    <a:pt x="355051" y="366294"/>
                  </a:moveTo>
                  <a:cubicBezTo>
                    <a:pt x="159273" y="366294"/>
                    <a:pt x="0" y="206377"/>
                    <a:pt x="0" y="9807"/>
                  </a:cubicBezTo>
                  <a:lnTo>
                    <a:pt x="37" y="0"/>
                  </a:lnTo>
                  <a:lnTo>
                    <a:pt x="710065" y="0"/>
                  </a:lnTo>
                  <a:lnTo>
                    <a:pt x="710102" y="9090"/>
                  </a:lnTo>
                  <a:cubicBezTo>
                    <a:pt x="710102" y="206046"/>
                    <a:pt x="550830" y="366294"/>
                    <a:pt x="355051" y="366294"/>
                  </a:cubicBezTo>
                  <a:close/>
                  <a:moveTo>
                    <a:pt x="11298" y="11279"/>
                  </a:moveTo>
                  <a:cubicBezTo>
                    <a:pt x="12089" y="200949"/>
                    <a:pt x="165989" y="355014"/>
                    <a:pt x="355051" y="355014"/>
                  </a:cubicBezTo>
                  <a:cubicBezTo>
                    <a:pt x="543874" y="355014"/>
                    <a:pt x="697627" y="201023"/>
                    <a:pt x="698804" y="11279"/>
                  </a:cubicBezTo>
                  <a:lnTo>
                    <a:pt x="11298" y="11279"/>
                  </a:lnTo>
                  <a:close/>
                </a:path>
              </a:pathLst>
            </a:custGeom>
            <a:grpFill/>
            <a:ln w="9525" cap="flat">
              <a:solidFill>
                <a:schemeClr val="bg1"/>
              </a:solidFill>
              <a:prstDash val="solid"/>
              <a:miter/>
            </a:ln>
          </p:spPr>
          <p:txBody>
            <a:bodyPr rtlCol="0" anchor="ctr"/>
            <a:lstStyle/>
            <a:p>
              <a:endParaRPr lang="en-US"/>
            </a:p>
          </p:txBody>
        </p:sp>
        <p:grpSp>
          <p:nvGrpSpPr>
            <p:cNvPr id="13" name="Graphic 228">
              <a:extLst>
                <a:ext uri="{FF2B5EF4-FFF2-40B4-BE49-F238E27FC236}">
                  <a16:creationId xmlns:a16="http://schemas.microsoft.com/office/drawing/2014/main" id="{0872C2D2-FD7B-4222-B9EF-617F370B240E}"/>
                </a:ext>
              </a:extLst>
            </p:cNvPr>
            <p:cNvGrpSpPr/>
            <p:nvPr/>
          </p:nvGrpSpPr>
          <p:grpSpPr>
            <a:xfrm>
              <a:off x="8829491" y="1792416"/>
              <a:ext cx="262288" cy="99024"/>
              <a:chOff x="3178144" y="3875340"/>
              <a:chExt cx="259517" cy="121956"/>
            </a:xfrm>
            <a:grpFill/>
          </p:grpSpPr>
          <p:sp>
            <p:nvSpPr>
              <p:cNvPr id="25" name="Freeform: Shape 284">
                <a:extLst>
                  <a:ext uri="{FF2B5EF4-FFF2-40B4-BE49-F238E27FC236}">
                    <a16:creationId xmlns:a16="http://schemas.microsoft.com/office/drawing/2014/main" id="{947C5F69-D6F4-4CA3-8D3E-5A11A42D50F5}"/>
                  </a:ext>
                </a:extLst>
              </p:cNvPr>
              <p:cNvSpPr/>
              <p:nvPr/>
            </p:nvSpPr>
            <p:spPr>
              <a:xfrm>
                <a:off x="3186148" y="3875340"/>
                <a:ext cx="239718" cy="108929"/>
              </a:xfrm>
              <a:custGeom>
                <a:avLst/>
                <a:gdLst>
                  <a:gd name="connsiteX0" fmla="*/ 11243 w 239718"/>
                  <a:gd name="connsiteY0" fmla="*/ 108929 h 108929"/>
                  <a:gd name="connsiteX1" fmla="*/ 0 w 239718"/>
                  <a:gd name="connsiteY1" fmla="*/ 108046 h 108929"/>
                  <a:gd name="connsiteX2" fmla="*/ 48080 w 239718"/>
                  <a:gd name="connsiteY2" fmla="*/ 63518 h 108929"/>
                  <a:gd name="connsiteX3" fmla="*/ 48521 w 239718"/>
                  <a:gd name="connsiteY3" fmla="*/ 63518 h 108929"/>
                  <a:gd name="connsiteX4" fmla="*/ 114302 w 239718"/>
                  <a:gd name="connsiteY4" fmla="*/ 0 h 108929"/>
                  <a:gd name="connsiteX5" fmla="*/ 176053 w 239718"/>
                  <a:gd name="connsiteY5" fmla="*/ 43185 h 108929"/>
                  <a:gd name="connsiteX6" fmla="*/ 181224 w 239718"/>
                  <a:gd name="connsiteY6" fmla="*/ 42909 h 108929"/>
                  <a:gd name="connsiteX7" fmla="*/ 239718 w 239718"/>
                  <a:gd name="connsiteY7" fmla="*/ 101514 h 108929"/>
                  <a:gd name="connsiteX8" fmla="*/ 239277 w 239718"/>
                  <a:gd name="connsiteY8" fmla="*/ 108764 h 108929"/>
                  <a:gd name="connsiteX9" fmla="*/ 228016 w 239718"/>
                  <a:gd name="connsiteY9" fmla="*/ 107973 h 108929"/>
                  <a:gd name="connsiteX10" fmla="*/ 228034 w 239718"/>
                  <a:gd name="connsiteY10" fmla="*/ 107715 h 108929"/>
                  <a:gd name="connsiteX11" fmla="*/ 228439 w 239718"/>
                  <a:gd name="connsiteY11" fmla="*/ 101514 h 108929"/>
                  <a:gd name="connsiteX12" fmla="*/ 181242 w 239718"/>
                  <a:gd name="connsiteY12" fmla="*/ 54207 h 108929"/>
                  <a:gd name="connsiteX13" fmla="*/ 173128 w 239718"/>
                  <a:gd name="connsiteY13" fmla="*/ 54980 h 108929"/>
                  <a:gd name="connsiteX14" fmla="*/ 168123 w 239718"/>
                  <a:gd name="connsiteY14" fmla="*/ 55863 h 108929"/>
                  <a:gd name="connsiteX15" fmla="*/ 166743 w 239718"/>
                  <a:gd name="connsiteY15" fmla="*/ 50969 h 108929"/>
                  <a:gd name="connsiteX16" fmla="*/ 114321 w 239718"/>
                  <a:gd name="connsiteY16" fmla="*/ 11298 h 108929"/>
                  <a:gd name="connsiteX17" fmla="*/ 59782 w 239718"/>
                  <a:gd name="connsiteY17" fmla="*/ 65818 h 108929"/>
                  <a:gd name="connsiteX18" fmla="*/ 59911 w 239718"/>
                  <a:gd name="connsiteY18" fmla="*/ 68375 h 108929"/>
                  <a:gd name="connsiteX19" fmla="*/ 60408 w 239718"/>
                  <a:gd name="connsiteY19" fmla="*/ 76177 h 108929"/>
                  <a:gd name="connsiteX20" fmla="*/ 53508 w 239718"/>
                  <a:gd name="connsiteY20" fmla="*/ 75165 h 108929"/>
                  <a:gd name="connsiteX21" fmla="*/ 48098 w 239718"/>
                  <a:gd name="connsiteY21" fmla="*/ 74815 h 108929"/>
                  <a:gd name="connsiteX22" fmla="*/ 11243 w 239718"/>
                  <a:gd name="connsiteY22" fmla="*/ 108929 h 10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39718" h="108929">
                    <a:moveTo>
                      <a:pt x="11243" y="108929"/>
                    </a:moveTo>
                    <a:lnTo>
                      <a:pt x="0" y="108046"/>
                    </a:lnTo>
                    <a:cubicBezTo>
                      <a:pt x="2006" y="82654"/>
                      <a:pt x="22669" y="63518"/>
                      <a:pt x="48080" y="63518"/>
                    </a:cubicBezTo>
                    <a:cubicBezTo>
                      <a:pt x="48227" y="63518"/>
                      <a:pt x="48374" y="63518"/>
                      <a:pt x="48521" y="63518"/>
                    </a:cubicBezTo>
                    <a:cubicBezTo>
                      <a:pt x="49736" y="28281"/>
                      <a:pt x="78771" y="0"/>
                      <a:pt x="114302" y="0"/>
                    </a:cubicBezTo>
                    <a:cubicBezTo>
                      <a:pt x="141903" y="0"/>
                      <a:pt x="166633" y="17517"/>
                      <a:pt x="176053" y="43185"/>
                    </a:cubicBezTo>
                    <a:cubicBezTo>
                      <a:pt x="177838" y="43001"/>
                      <a:pt x="179568" y="42909"/>
                      <a:pt x="181224" y="42909"/>
                    </a:cubicBezTo>
                    <a:cubicBezTo>
                      <a:pt x="213480" y="42909"/>
                      <a:pt x="239718" y="69203"/>
                      <a:pt x="239718" y="101514"/>
                    </a:cubicBezTo>
                    <a:cubicBezTo>
                      <a:pt x="239718" y="103925"/>
                      <a:pt x="239553" y="105691"/>
                      <a:pt x="239277" y="108764"/>
                    </a:cubicBezTo>
                    <a:lnTo>
                      <a:pt x="228016" y="107973"/>
                    </a:lnTo>
                    <a:lnTo>
                      <a:pt x="228034" y="107715"/>
                    </a:lnTo>
                    <a:cubicBezTo>
                      <a:pt x="228273" y="105084"/>
                      <a:pt x="228439" y="103575"/>
                      <a:pt x="228439" y="101514"/>
                    </a:cubicBezTo>
                    <a:cubicBezTo>
                      <a:pt x="228439" y="75423"/>
                      <a:pt x="207260" y="54207"/>
                      <a:pt x="181242" y="54207"/>
                    </a:cubicBezTo>
                    <a:cubicBezTo>
                      <a:pt x="178777" y="54207"/>
                      <a:pt x="176109" y="54465"/>
                      <a:pt x="173128" y="54980"/>
                    </a:cubicBezTo>
                    <a:lnTo>
                      <a:pt x="168123" y="55863"/>
                    </a:lnTo>
                    <a:lnTo>
                      <a:pt x="166743" y="50969"/>
                    </a:lnTo>
                    <a:cubicBezTo>
                      <a:pt x="160119" y="27619"/>
                      <a:pt x="138572" y="11298"/>
                      <a:pt x="114321" y="11298"/>
                    </a:cubicBezTo>
                    <a:cubicBezTo>
                      <a:pt x="84255" y="11298"/>
                      <a:pt x="59782" y="35752"/>
                      <a:pt x="59782" y="65818"/>
                    </a:cubicBezTo>
                    <a:cubicBezTo>
                      <a:pt x="59782" y="66682"/>
                      <a:pt x="59838" y="67529"/>
                      <a:pt x="59911" y="68375"/>
                    </a:cubicBezTo>
                    <a:lnTo>
                      <a:pt x="60408" y="76177"/>
                    </a:lnTo>
                    <a:lnTo>
                      <a:pt x="53508" y="75165"/>
                    </a:lnTo>
                    <a:cubicBezTo>
                      <a:pt x="51907" y="74926"/>
                      <a:pt x="50177" y="74815"/>
                      <a:pt x="48098" y="74815"/>
                    </a:cubicBezTo>
                    <a:cubicBezTo>
                      <a:pt x="28612" y="74797"/>
                      <a:pt x="12770" y="89462"/>
                      <a:pt x="11243" y="108929"/>
                    </a:cubicBezTo>
                    <a:close/>
                  </a:path>
                </a:pathLst>
              </a:custGeom>
              <a:grpFill/>
              <a:ln w="9525" cap="flat">
                <a:solidFill>
                  <a:schemeClr val="bg1"/>
                </a:solidFill>
                <a:prstDash val="solid"/>
                <a:miter/>
              </a:ln>
            </p:spPr>
            <p:txBody>
              <a:bodyPr rtlCol="0" anchor="ctr"/>
              <a:lstStyle/>
              <a:p>
                <a:endParaRPr lang="en-US"/>
              </a:p>
            </p:txBody>
          </p:sp>
          <p:sp>
            <p:nvSpPr>
              <p:cNvPr id="26" name="Freeform: Shape 285">
                <a:extLst>
                  <a:ext uri="{FF2B5EF4-FFF2-40B4-BE49-F238E27FC236}">
                    <a16:creationId xmlns:a16="http://schemas.microsoft.com/office/drawing/2014/main" id="{66D005F1-A7BF-479B-840D-69BD53236BF9}"/>
                  </a:ext>
                </a:extLst>
              </p:cNvPr>
              <p:cNvSpPr/>
              <p:nvPr/>
            </p:nvSpPr>
            <p:spPr>
              <a:xfrm>
                <a:off x="3178144" y="3986018"/>
                <a:ext cx="186173" cy="11279"/>
              </a:xfrm>
              <a:custGeom>
                <a:avLst/>
                <a:gdLst>
                  <a:gd name="connsiteX0" fmla="*/ 0 w 186173"/>
                  <a:gd name="connsiteY0" fmla="*/ 0 h 11279"/>
                  <a:gd name="connsiteX1" fmla="*/ 186174 w 186173"/>
                  <a:gd name="connsiteY1" fmla="*/ 0 h 11279"/>
                  <a:gd name="connsiteX2" fmla="*/ 186174 w 186173"/>
                  <a:gd name="connsiteY2" fmla="*/ 11279 h 11279"/>
                  <a:gd name="connsiteX3" fmla="*/ 0 w 186173"/>
                  <a:gd name="connsiteY3" fmla="*/ 11279 h 11279"/>
                </a:gdLst>
                <a:ahLst/>
                <a:cxnLst>
                  <a:cxn ang="0">
                    <a:pos x="connsiteX0" y="connsiteY0"/>
                  </a:cxn>
                  <a:cxn ang="0">
                    <a:pos x="connsiteX1" y="connsiteY1"/>
                  </a:cxn>
                  <a:cxn ang="0">
                    <a:pos x="connsiteX2" y="connsiteY2"/>
                  </a:cxn>
                  <a:cxn ang="0">
                    <a:pos x="connsiteX3" y="connsiteY3"/>
                  </a:cxn>
                </a:cxnLst>
                <a:rect l="l" t="t" r="r" b="b"/>
                <a:pathLst>
                  <a:path w="186173" h="11279">
                    <a:moveTo>
                      <a:pt x="0" y="0"/>
                    </a:moveTo>
                    <a:lnTo>
                      <a:pt x="186174" y="0"/>
                    </a:lnTo>
                    <a:lnTo>
                      <a:pt x="186174" y="11279"/>
                    </a:lnTo>
                    <a:lnTo>
                      <a:pt x="0" y="11279"/>
                    </a:lnTo>
                    <a:close/>
                  </a:path>
                </a:pathLst>
              </a:custGeom>
              <a:grpFill/>
              <a:ln w="9525" cap="flat">
                <a:solidFill>
                  <a:schemeClr val="bg1"/>
                </a:solidFill>
                <a:prstDash val="solid"/>
                <a:miter/>
              </a:ln>
            </p:spPr>
            <p:txBody>
              <a:bodyPr rtlCol="0" anchor="ctr"/>
              <a:lstStyle/>
              <a:p>
                <a:endParaRPr lang="en-US"/>
              </a:p>
            </p:txBody>
          </p:sp>
          <p:sp>
            <p:nvSpPr>
              <p:cNvPr id="27" name="Freeform: Shape 286">
                <a:extLst>
                  <a:ext uri="{FF2B5EF4-FFF2-40B4-BE49-F238E27FC236}">
                    <a16:creationId xmlns:a16="http://schemas.microsoft.com/office/drawing/2014/main" id="{2BBC4BB8-E7B3-4492-A618-61734E74519F}"/>
                  </a:ext>
                </a:extLst>
              </p:cNvPr>
              <p:cNvSpPr/>
              <p:nvPr/>
            </p:nvSpPr>
            <p:spPr>
              <a:xfrm>
                <a:off x="3398174" y="3986018"/>
                <a:ext cx="39486" cy="11279"/>
              </a:xfrm>
              <a:custGeom>
                <a:avLst/>
                <a:gdLst>
                  <a:gd name="connsiteX0" fmla="*/ 0 w 39486"/>
                  <a:gd name="connsiteY0" fmla="*/ 0 h 11279"/>
                  <a:gd name="connsiteX1" fmla="*/ 39487 w 39486"/>
                  <a:gd name="connsiteY1" fmla="*/ 0 h 11279"/>
                  <a:gd name="connsiteX2" fmla="*/ 39487 w 39486"/>
                  <a:gd name="connsiteY2" fmla="*/ 11279 h 11279"/>
                  <a:gd name="connsiteX3" fmla="*/ 0 w 39486"/>
                  <a:gd name="connsiteY3" fmla="*/ 11279 h 11279"/>
                </a:gdLst>
                <a:ahLst/>
                <a:cxnLst>
                  <a:cxn ang="0">
                    <a:pos x="connsiteX0" y="connsiteY0"/>
                  </a:cxn>
                  <a:cxn ang="0">
                    <a:pos x="connsiteX1" y="connsiteY1"/>
                  </a:cxn>
                  <a:cxn ang="0">
                    <a:pos x="connsiteX2" y="connsiteY2"/>
                  </a:cxn>
                  <a:cxn ang="0">
                    <a:pos x="connsiteX3" y="connsiteY3"/>
                  </a:cxn>
                </a:cxnLst>
                <a:rect l="l" t="t" r="r" b="b"/>
                <a:pathLst>
                  <a:path w="39486" h="11279">
                    <a:moveTo>
                      <a:pt x="0" y="0"/>
                    </a:moveTo>
                    <a:lnTo>
                      <a:pt x="39487" y="0"/>
                    </a:lnTo>
                    <a:lnTo>
                      <a:pt x="39487" y="11279"/>
                    </a:lnTo>
                    <a:lnTo>
                      <a:pt x="0" y="11279"/>
                    </a:lnTo>
                    <a:close/>
                  </a:path>
                </a:pathLst>
              </a:custGeom>
              <a:grpFill/>
              <a:ln w="9525" cap="flat">
                <a:solidFill>
                  <a:schemeClr val="bg1"/>
                </a:solidFill>
                <a:prstDash val="solid"/>
                <a:miter/>
              </a:ln>
            </p:spPr>
            <p:txBody>
              <a:bodyPr rtlCol="0" anchor="ctr"/>
              <a:lstStyle/>
              <a:p>
                <a:endParaRPr lang="en-US"/>
              </a:p>
            </p:txBody>
          </p:sp>
        </p:grpSp>
        <p:grpSp>
          <p:nvGrpSpPr>
            <p:cNvPr id="14" name="Graphic 228">
              <a:extLst>
                <a:ext uri="{FF2B5EF4-FFF2-40B4-BE49-F238E27FC236}">
                  <a16:creationId xmlns:a16="http://schemas.microsoft.com/office/drawing/2014/main" id="{EF8D3B02-12FE-4DFC-94D4-4C7218263001}"/>
                </a:ext>
              </a:extLst>
            </p:cNvPr>
            <p:cNvGrpSpPr/>
            <p:nvPr/>
          </p:nvGrpSpPr>
          <p:grpSpPr>
            <a:xfrm>
              <a:off x="8318714" y="1663346"/>
              <a:ext cx="191471" cy="67754"/>
              <a:chOff x="2672763" y="3716380"/>
              <a:chExt cx="189448" cy="83445"/>
            </a:xfrm>
            <a:grpFill/>
          </p:grpSpPr>
          <p:sp>
            <p:nvSpPr>
              <p:cNvPr id="22" name="Freeform: Shape 288">
                <a:extLst>
                  <a:ext uri="{FF2B5EF4-FFF2-40B4-BE49-F238E27FC236}">
                    <a16:creationId xmlns:a16="http://schemas.microsoft.com/office/drawing/2014/main" id="{3A14A068-C55A-4715-972F-C3199374B969}"/>
                  </a:ext>
                </a:extLst>
              </p:cNvPr>
              <p:cNvSpPr/>
              <p:nvPr/>
            </p:nvSpPr>
            <p:spPr>
              <a:xfrm>
                <a:off x="2672763" y="3716380"/>
                <a:ext cx="175777" cy="80206"/>
              </a:xfrm>
              <a:custGeom>
                <a:avLst/>
                <a:gdLst>
                  <a:gd name="connsiteX0" fmla="*/ 350 w 175777"/>
                  <a:gd name="connsiteY0" fmla="*/ 80207 h 80206"/>
                  <a:gd name="connsiteX1" fmla="*/ 5962 w 175777"/>
                  <a:gd name="connsiteY1" fmla="*/ 79691 h 80206"/>
                  <a:gd name="connsiteX2" fmla="*/ 313 w 175777"/>
                  <a:gd name="connsiteY2" fmla="*/ 79949 h 80206"/>
                  <a:gd name="connsiteX3" fmla="*/ 0 w 175777"/>
                  <a:gd name="connsiteY3" fmla="*/ 74668 h 80206"/>
                  <a:gd name="connsiteX4" fmla="*/ 43701 w 175777"/>
                  <a:gd name="connsiteY4" fmla="*/ 30894 h 80206"/>
                  <a:gd name="connsiteX5" fmla="*/ 46369 w 175777"/>
                  <a:gd name="connsiteY5" fmla="*/ 30986 h 80206"/>
                  <a:gd name="connsiteX6" fmla="*/ 91891 w 175777"/>
                  <a:gd name="connsiteY6" fmla="*/ 0 h 80206"/>
                  <a:gd name="connsiteX7" fmla="*/ 140762 w 175777"/>
                  <a:gd name="connsiteY7" fmla="*/ 45743 h 80206"/>
                  <a:gd name="connsiteX8" fmla="*/ 175778 w 175777"/>
                  <a:gd name="connsiteY8" fmla="*/ 79250 h 80206"/>
                  <a:gd name="connsiteX9" fmla="*/ 164535 w 175777"/>
                  <a:gd name="connsiteY9" fmla="*/ 80133 h 80206"/>
                  <a:gd name="connsiteX10" fmla="*/ 139603 w 175777"/>
                  <a:gd name="connsiteY10" fmla="*/ 57004 h 80206"/>
                  <a:gd name="connsiteX11" fmla="*/ 135941 w 175777"/>
                  <a:gd name="connsiteY11" fmla="*/ 57243 h 80206"/>
                  <a:gd name="connsiteX12" fmla="*/ 129041 w 175777"/>
                  <a:gd name="connsiteY12" fmla="*/ 58274 h 80206"/>
                  <a:gd name="connsiteX13" fmla="*/ 129501 w 175777"/>
                  <a:gd name="connsiteY13" fmla="*/ 50637 h 80206"/>
                  <a:gd name="connsiteX14" fmla="*/ 129575 w 175777"/>
                  <a:gd name="connsiteY14" fmla="*/ 48963 h 80206"/>
                  <a:gd name="connsiteX15" fmla="*/ 91891 w 175777"/>
                  <a:gd name="connsiteY15" fmla="*/ 11279 h 80206"/>
                  <a:gd name="connsiteX16" fmla="*/ 55661 w 175777"/>
                  <a:gd name="connsiteY16" fmla="*/ 38696 h 80206"/>
                  <a:gd name="connsiteX17" fmla="*/ 54281 w 175777"/>
                  <a:gd name="connsiteY17" fmla="*/ 43590 h 80206"/>
                  <a:gd name="connsiteX18" fmla="*/ 49276 w 175777"/>
                  <a:gd name="connsiteY18" fmla="*/ 42725 h 80206"/>
                  <a:gd name="connsiteX19" fmla="*/ 43701 w 175777"/>
                  <a:gd name="connsiteY19" fmla="*/ 42192 h 80206"/>
                  <a:gd name="connsiteX20" fmla="*/ 11298 w 175777"/>
                  <a:gd name="connsiteY20" fmla="*/ 74687 h 80206"/>
                  <a:gd name="connsiteX21" fmla="*/ 11574 w 175777"/>
                  <a:gd name="connsiteY21" fmla="*/ 78937 h 80206"/>
                  <a:gd name="connsiteX22" fmla="*/ 350 w 175777"/>
                  <a:gd name="connsiteY22" fmla="*/ 80207 h 80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5777" h="80206">
                    <a:moveTo>
                      <a:pt x="350" y="80207"/>
                    </a:moveTo>
                    <a:lnTo>
                      <a:pt x="5962" y="79691"/>
                    </a:lnTo>
                    <a:lnTo>
                      <a:pt x="313" y="79949"/>
                    </a:lnTo>
                    <a:cubicBezTo>
                      <a:pt x="110" y="77723"/>
                      <a:pt x="0" y="76416"/>
                      <a:pt x="0" y="74668"/>
                    </a:cubicBezTo>
                    <a:cubicBezTo>
                      <a:pt x="0" y="50527"/>
                      <a:pt x="19596" y="30894"/>
                      <a:pt x="43701" y="30894"/>
                    </a:cubicBezTo>
                    <a:cubicBezTo>
                      <a:pt x="44565" y="30894"/>
                      <a:pt x="45467" y="30931"/>
                      <a:pt x="46369" y="30986"/>
                    </a:cubicBezTo>
                    <a:cubicBezTo>
                      <a:pt x="53674" y="12512"/>
                      <a:pt x="71743" y="0"/>
                      <a:pt x="91891" y="0"/>
                    </a:cubicBezTo>
                    <a:cubicBezTo>
                      <a:pt x="117817" y="0"/>
                      <a:pt x="139087" y="20240"/>
                      <a:pt x="140762" y="45743"/>
                    </a:cubicBezTo>
                    <a:cubicBezTo>
                      <a:pt x="159346" y="46313"/>
                      <a:pt x="174306" y="60537"/>
                      <a:pt x="175778" y="79250"/>
                    </a:cubicBezTo>
                    <a:lnTo>
                      <a:pt x="164535" y="80133"/>
                    </a:lnTo>
                    <a:cubicBezTo>
                      <a:pt x="163505" y="66958"/>
                      <a:pt x="152777" y="57004"/>
                      <a:pt x="139603" y="57004"/>
                    </a:cubicBezTo>
                    <a:cubicBezTo>
                      <a:pt x="138351" y="57004"/>
                      <a:pt x="137137" y="57059"/>
                      <a:pt x="135941" y="57243"/>
                    </a:cubicBezTo>
                    <a:lnTo>
                      <a:pt x="129041" y="58274"/>
                    </a:lnTo>
                    <a:lnTo>
                      <a:pt x="129501" y="50637"/>
                    </a:lnTo>
                    <a:cubicBezTo>
                      <a:pt x="129538" y="50085"/>
                      <a:pt x="129575" y="49533"/>
                      <a:pt x="129575" y="48963"/>
                    </a:cubicBezTo>
                    <a:cubicBezTo>
                      <a:pt x="129575" y="28189"/>
                      <a:pt x="112665" y="11279"/>
                      <a:pt x="91891" y="11279"/>
                    </a:cubicBezTo>
                    <a:cubicBezTo>
                      <a:pt x="75147" y="11279"/>
                      <a:pt x="60242" y="22559"/>
                      <a:pt x="55661" y="38696"/>
                    </a:cubicBezTo>
                    <a:lnTo>
                      <a:pt x="54281" y="43590"/>
                    </a:lnTo>
                    <a:lnTo>
                      <a:pt x="49276" y="42725"/>
                    </a:lnTo>
                    <a:cubicBezTo>
                      <a:pt x="47178" y="42357"/>
                      <a:pt x="45412" y="42192"/>
                      <a:pt x="43701" y="42192"/>
                    </a:cubicBezTo>
                    <a:cubicBezTo>
                      <a:pt x="25834" y="42192"/>
                      <a:pt x="11298" y="56765"/>
                      <a:pt x="11298" y="74687"/>
                    </a:cubicBezTo>
                    <a:cubicBezTo>
                      <a:pt x="11298" y="76103"/>
                      <a:pt x="11408" y="77134"/>
                      <a:pt x="11574" y="78937"/>
                    </a:cubicBezTo>
                    <a:lnTo>
                      <a:pt x="350" y="80207"/>
                    </a:lnTo>
                    <a:close/>
                  </a:path>
                </a:pathLst>
              </a:custGeom>
              <a:grpFill/>
              <a:ln w="9525" cap="flat">
                <a:solidFill>
                  <a:schemeClr val="bg1"/>
                </a:solidFill>
                <a:prstDash val="solid"/>
                <a:miter/>
              </a:ln>
            </p:spPr>
            <p:txBody>
              <a:bodyPr rtlCol="0" anchor="ctr"/>
              <a:lstStyle/>
              <a:p>
                <a:endParaRPr lang="en-US"/>
              </a:p>
            </p:txBody>
          </p:sp>
          <p:sp>
            <p:nvSpPr>
              <p:cNvPr id="23" name="Freeform: Shape 289">
                <a:extLst>
                  <a:ext uri="{FF2B5EF4-FFF2-40B4-BE49-F238E27FC236}">
                    <a16:creationId xmlns:a16="http://schemas.microsoft.com/office/drawing/2014/main" id="{123D65CC-BD93-4246-B412-72AD21627CDB}"/>
                  </a:ext>
                </a:extLst>
              </p:cNvPr>
              <p:cNvSpPr/>
              <p:nvPr/>
            </p:nvSpPr>
            <p:spPr>
              <a:xfrm>
                <a:off x="2721174" y="3788546"/>
                <a:ext cx="141037" cy="11279"/>
              </a:xfrm>
              <a:custGeom>
                <a:avLst/>
                <a:gdLst>
                  <a:gd name="connsiteX0" fmla="*/ 0 w 141037"/>
                  <a:gd name="connsiteY0" fmla="*/ 0 h 11279"/>
                  <a:gd name="connsiteX1" fmla="*/ 141038 w 141037"/>
                  <a:gd name="connsiteY1" fmla="*/ 0 h 11279"/>
                  <a:gd name="connsiteX2" fmla="*/ 141038 w 141037"/>
                  <a:gd name="connsiteY2" fmla="*/ 11279 h 11279"/>
                  <a:gd name="connsiteX3" fmla="*/ 0 w 141037"/>
                  <a:gd name="connsiteY3" fmla="*/ 11279 h 11279"/>
                </a:gdLst>
                <a:ahLst/>
                <a:cxnLst>
                  <a:cxn ang="0">
                    <a:pos x="connsiteX0" y="connsiteY0"/>
                  </a:cxn>
                  <a:cxn ang="0">
                    <a:pos x="connsiteX1" y="connsiteY1"/>
                  </a:cxn>
                  <a:cxn ang="0">
                    <a:pos x="connsiteX2" y="connsiteY2"/>
                  </a:cxn>
                  <a:cxn ang="0">
                    <a:pos x="connsiteX3" y="connsiteY3"/>
                  </a:cxn>
                </a:cxnLst>
                <a:rect l="l" t="t" r="r" b="b"/>
                <a:pathLst>
                  <a:path w="141037" h="11279">
                    <a:moveTo>
                      <a:pt x="0" y="0"/>
                    </a:moveTo>
                    <a:lnTo>
                      <a:pt x="141038" y="0"/>
                    </a:lnTo>
                    <a:lnTo>
                      <a:pt x="141038" y="11279"/>
                    </a:lnTo>
                    <a:lnTo>
                      <a:pt x="0" y="11279"/>
                    </a:lnTo>
                    <a:close/>
                  </a:path>
                </a:pathLst>
              </a:custGeom>
              <a:grpFill/>
              <a:ln w="9525" cap="flat">
                <a:solidFill>
                  <a:schemeClr val="bg1"/>
                </a:solidFill>
                <a:prstDash val="solid"/>
                <a:miter/>
              </a:ln>
            </p:spPr>
            <p:txBody>
              <a:bodyPr rtlCol="0" anchor="ctr"/>
              <a:lstStyle/>
              <a:p>
                <a:endParaRPr lang="en-US"/>
              </a:p>
            </p:txBody>
          </p:sp>
          <p:sp>
            <p:nvSpPr>
              <p:cNvPr id="24" name="Freeform: Shape 290">
                <a:extLst>
                  <a:ext uri="{FF2B5EF4-FFF2-40B4-BE49-F238E27FC236}">
                    <a16:creationId xmlns:a16="http://schemas.microsoft.com/office/drawing/2014/main" id="{BEC57037-6986-4820-9B9C-3C2FA3F256CF}"/>
                  </a:ext>
                </a:extLst>
              </p:cNvPr>
              <p:cNvSpPr/>
              <p:nvPr/>
            </p:nvSpPr>
            <p:spPr>
              <a:xfrm>
                <a:off x="2676038" y="3788546"/>
                <a:ext cx="22558" cy="11279"/>
              </a:xfrm>
              <a:custGeom>
                <a:avLst/>
                <a:gdLst>
                  <a:gd name="connsiteX0" fmla="*/ 0 w 22558"/>
                  <a:gd name="connsiteY0" fmla="*/ 0 h 11279"/>
                  <a:gd name="connsiteX1" fmla="*/ 22559 w 22558"/>
                  <a:gd name="connsiteY1" fmla="*/ 0 h 11279"/>
                  <a:gd name="connsiteX2" fmla="*/ 22559 w 22558"/>
                  <a:gd name="connsiteY2" fmla="*/ 11279 h 11279"/>
                  <a:gd name="connsiteX3" fmla="*/ 0 w 22558"/>
                  <a:gd name="connsiteY3" fmla="*/ 11279 h 11279"/>
                </a:gdLst>
                <a:ahLst/>
                <a:cxnLst>
                  <a:cxn ang="0">
                    <a:pos x="connsiteX0" y="connsiteY0"/>
                  </a:cxn>
                  <a:cxn ang="0">
                    <a:pos x="connsiteX1" y="connsiteY1"/>
                  </a:cxn>
                  <a:cxn ang="0">
                    <a:pos x="connsiteX2" y="connsiteY2"/>
                  </a:cxn>
                  <a:cxn ang="0">
                    <a:pos x="connsiteX3" y="connsiteY3"/>
                  </a:cxn>
                </a:cxnLst>
                <a:rect l="l" t="t" r="r" b="b"/>
                <a:pathLst>
                  <a:path w="22558" h="11279">
                    <a:moveTo>
                      <a:pt x="0" y="0"/>
                    </a:moveTo>
                    <a:lnTo>
                      <a:pt x="22559" y="0"/>
                    </a:lnTo>
                    <a:lnTo>
                      <a:pt x="22559" y="11279"/>
                    </a:lnTo>
                    <a:lnTo>
                      <a:pt x="0" y="11279"/>
                    </a:lnTo>
                    <a:close/>
                  </a:path>
                </a:pathLst>
              </a:custGeom>
              <a:grpFill/>
              <a:ln w="9525" cap="flat">
                <a:solidFill>
                  <a:schemeClr val="bg1"/>
                </a:solidFill>
                <a:prstDash val="solid"/>
                <a:miter/>
              </a:ln>
            </p:spPr>
            <p:txBody>
              <a:bodyPr rtlCol="0" anchor="ctr"/>
              <a:lstStyle/>
              <a:p>
                <a:endParaRPr lang="en-US"/>
              </a:p>
            </p:txBody>
          </p:sp>
        </p:grpSp>
        <p:sp>
          <p:nvSpPr>
            <p:cNvPr id="15" name="Freeform: Shape 291">
              <a:extLst>
                <a:ext uri="{FF2B5EF4-FFF2-40B4-BE49-F238E27FC236}">
                  <a16:creationId xmlns:a16="http://schemas.microsoft.com/office/drawing/2014/main" id="{1BDB2BC3-EAF4-4F9F-821C-725E6A8BDD6B}"/>
                </a:ext>
              </a:extLst>
            </p:cNvPr>
            <p:cNvSpPr/>
            <p:nvPr/>
          </p:nvSpPr>
          <p:spPr>
            <a:xfrm>
              <a:off x="8322005" y="2253325"/>
              <a:ext cx="741283" cy="9173"/>
            </a:xfrm>
            <a:custGeom>
              <a:avLst/>
              <a:gdLst>
                <a:gd name="connsiteX0" fmla="*/ 727803 w 733452"/>
                <a:gd name="connsiteY0" fmla="*/ 11298 h 11297"/>
                <a:gd name="connsiteX1" fmla="*/ 5649 w 733452"/>
                <a:gd name="connsiteY1" fmla="*/ 11298 h 11297"/>
                <a:gd name="connsiteX2" fmla="*/ 0 w 733452"/>
                <a:gd name="connsiteY2" fmla="*/ 5649 h 11297"/>
                <a:gd name="connsiteX3" fmla="*/ 5649 w 733452"/>
                <a:gd name="connsiteY3" fmla="*/ 0 h 11297"/>
                <a:gd name="connsiteX4" fmla="*/ 727803 w 733452"/>
                <a:gd name="connsiteY4" fmla="*/ 0 h 11297"/>
                <a:gd name="connsiteX5" fmla="*/ 733452 w 733452"/>
                <a:gd name="connsiteY5" fmla="*/ 5649 h 11297"/>
                <a:gd name="connsiteX6" fmla="*/ 727803 w 733452"/>
                <a:gd name="connsiteY6" fmla="*/ 11298 h 1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452" h="11297">
                  <a:moveTo>
                    <a:pt x="727803" y="11298"/>
                  </a:moveTo>
                  <a:lnTo>
                    <a:pt x="5649" y="11298"/>
                  </a:lnTo>
                  <a:cubicBezTo>
                    <a:pt x="2539" y="11298"/>
                    <a:pt x="0" y="8777"/>
                    <a:pt x="0" y="5649"/>
                  </a:cubicBezTo>
                  <a:cubicBezTo>
                    <a:pt x="0" y="2521"/>
                    <a:pt x="2521" y="0"/>
                    <a:pt x="5649" y="0"/>
                  </a:cubicBezTo>
                  <a:lnTo>
                    <a:pt x="727803" y="0"/>
                  </a:lnTo>
                  <a:cubicBezTo>
                    <a:pt x="730913" y="0"/>
                    <a:pt x="733452" y="2521"/>
                    <a:pt x="733452" y="5649"/>
                  </a:cubicBezTo>
                  <a:cubicBezTo>
                    <a:pt x="733452" y="8777"/>
                    <a:pt x="730913" y="11298"/>
                    <a:pt x="727803" y="11298"/>
                  </a:cubicBezTo>
                  <a:close/>
                </a:path>
              </a:pathLst>
            </a:custGeom>
            <a:grpFill/>
            <a:ln w="9525" cap="flat">
              <a:solidFill>
                <a:schemeClr val="bg1"/>
              </a:solidFill>
              <a:prstDash val="solid"/>
              <a:miter/>
            </a:ln>
          </p:spPr>
          <p:txBody>
            <a:bodyPr rtlCol="0" anchor="ctr"/>
            <a:lstStyle/>
            <a:p>
              <a:endParaRPr lang="en-US"/>
            </a:p>
          </p:txBody>
        </p:sp>
        <p:sp>
          <p:nvSpPr>
            <p:cNvPr id="16" name="Freeform: Shape 292">
              <a:extLst>
                <a:ext uri="{FF2B5EF4-FFF2-40B4-BE49-F238E27FC236}">
                  <a16:creationId xmlns:a16="http://schemas.microsoft.com/office/drawing/2014/main" id="{62BAEBE5-7BC6-4222-BE1E-53BD8277ECE5}"/>
                </a:ext>
              </a:extLst>
            </p:cNvPr>
            <p:cNvSpPr/>
            <p:nvPr/>
          </p:nvSpPr>
          <p:spPr>
            <a:xfrm>
              <a:off x="8623681" y="2013428"/>
              <a:ext cx="140962" cy="165075"/>
            </a:xfrm>
            <a:custGeom>
              <a:avLst/>
              <a:gdLst>
                <a:gd name="connsiteX0" fmla="*/ 69737 w 139473"/>
                <a:gd name="connsiteY0" fmla="*/ 203304 h 203304"/>
                <a:gd name="connsiteX1" fmla="*/ 0 w 139473"/>
                <a:gd name="connsiteY1" fmla="*/ 129556 h 203304"/>
                <a:gd name="connsiteX2" fmla="*/ 65597 w 139473"/>
                <a:gd name="connsiteY2" fmla="*/ 4490 h 203304"/>
                <a:gd name="connsiteX3" fmla="*/ 69737 w 139473"/>
                <a:gd name="connsiteY3" fmla="*/ 0 h 203304"/>
                <a:gd name="connsiteX4" fmla="*/ 73877 w 139473"/>
                <a:gd name="connsiteY4" fmla="*/ 4490 h 203304"/>
                <a:gd name="connsiteX5" fmla="*/ 139474 w 139473"/>
                <a:gd name="connsiteY5" fmla="*/ 129556 h 203304"/>
                <a:gd name="connsiteX6" fmla="*/ 69737 w 139473"/>
                <a:gd name="connsiteY6" fmla="*/ 203304 h 203304"/>
                <a:gd name="connsiteX7" fmla="*/ 69737 w 139473"/>
                <a:gd name="connsiteY7" fmla="*/ 16707 h 203304"/>
                <a:gd name="connsiteX8" fmla="*/ 11298 w 139473"/>
                <a:gd name="connsiteY8" fmla="*/ 129556 h 203304"/>
                <a:gd name="connsiteX9" fmla="*/ 69737 w 139473"/>
                <a:gd name="connsiteY9" fmla="*/ 192025 h 203304"/>
                <a:gd name="connsiteX10" fmla="*/ 128195 w 139473"/>
                <a:gd name="connsiteY10" fmla="*/ 129556 h 203304"/>
                <a:gd name="connsiteX11" fmla="*/ 69737 w 139473"/>
                <a:gd name="connsiteY11" fmla="*/ 16707 h 203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9473" h="203304">
                  <a:moveTo>
                    <a:pt x="69737" y="203304"/>
                  </a:moveTo>
                  <a:cubicBezTo>
                    <a:pt x="31280" y="203304"/>
                    <a:pt x="0" y="170221"/>
                    <a:pt x="0" y="129556"/>
                  </a:cubicBezTo>
                  <a:cubicBezTo>
                    <a:pt x="0" y="80759"/>
                    <a:pt x="45872" y="25852"/>
                    <a:pt x="65597" y="4490"/>
                  </a:cubicBezTo>
                  <a:lnTo>
                    <a:pt x="69737" y="0"/>
                  </a:lnTo>
                  <a:lnTo>
                    <a:pt x="73877" y="4490"/>
                  </a:lnTo>
                  <a:cubicBezTo>
                    <a:pt x="93602" y="25834"/>
                    <a:pt x="139474" y="80740"/>
                    <a:pt x="139474" y="129556"/>
                  </a:cubicBezTo>
                  <a:cubicBezTo>
                    <a:pt x="139474" y="170221"/>
                    <a:pt x="108193" y="203304"/>
                    <a:pt x="69737" y="203304"/>
                  </a:cubicBezTo>
                  <a:close/>
                  <a:moveTo>
                    <a:pt x="69737" y="16707"/>
                  </a:moveTo>
                  <a:cubicBezTo>
                    <a:pt x="49331" y="39542"/>
                    <a:pt x="11298" y="87769"/>
                    <a:pt x="11298" y="129556"/>
                  </a:cubicBezTo>
                  <a:cubicBezTo>
                    <a:pt x="11298" y="164001"/>
                    <a:pt x="37518" y="192025"/>
                    <a:pt x="69737" y="192025"/>
                  </a:cubicBezTo>
                  <a:cubicBezTo>
                    <a:pt x="101974" y="192025"/>
                    <a:pt x="128195" y="164001"/>
                    <a:pt x="128195" y="129556"/>
                  </a:cubicBezTo>
                  <a:cubicBezTo>
                    <a:pt x="128195" y="87769"/>
                    <a:pt x="90143" y="39561"/>
                    <a:pt x="69737" y="16707"/>
                  </a:cubicBezTo>
                  <a:close/>
                </a:path>
              </a:pathLst>
            </a:custGeom>
            <a:grpFill/>
            <a:ln w="9525" cap="flat">
              <a:solidFill>
                <a:schemeClr val="bg1"/>
              </a:solidFill>
              <a:prstDash val="solid"/>
              <a:miter/>
            </a:ln>
          </p:spPr>
          <p:txBody>
            <a:bodyPr rtlCol="0" anchor="ctr"/>
            <a:lstStyle/>
            <a:p>
              <a:endParaRPr lang="en-US"/>
            </a:p>
          </p:txBody>
        </p:sp>
        <p:sp>
          <p:nvSpPr>
            <p:cNvPr id="17" name="Freeform: Shape 293">
              <a:extLst>
                <a:ext uri="{FF2B5EF4-FFF2-40B4-BE49-F238E27FC236}">
                  <a16:creationId xmlns:a16="http://schemas.microsoft.com/office/drawing/2014/main" id="{899690F1-C6A2-480C-97E4-5B643E89DB36}"/>
                </a:ext>
              </a:extLst>
            </p:cNvPr>
            <p:cNvSpPr/>
            <p:nvPr/>
          </p:nvSpPr>
          <p:spPr>
            <a:xfrm>
              <a:off x="8550093" y="1662869"/>
              <a:ext cx="285124" cy="164433"/>
            </a:xfrm>
            <a:custGeom>
              <a:avLst/>
              <a:gdLst>
                <a:gd name="connsiteX0" fmla="*/ 224281 w 282112"/>
                <a:gd name="connsiteY0" fmla="*/ 202513 h 202513"/>
                <a:gd name="connsiteX1" fmla="*/ 62616 w 282112"/>
                <a:gd name="connsiteY1" fmla="*/ 202513 h 202513"/>
                <a:gd name="connsiteX2" fmla="*/ 0 w 282112"/>
                <a:gd name="connsiteY2" fmla="*/ 138977 h 202513"/>
                <a:gd name="connsiteX3" fmla="*/ 62616 w 282112"/>
                <a:gd name="connsiteY3" fmla="*/ 72755 h 202513"/>
                <a:gd name="connsiteX4" fmla="*/ 79268 w 282112"/>
                <a:gd name="connsiteY4" fmla="*/ 72755 h 202513"/>
                <a:gd name="connsiteX5" fmla="*/ 77299 w 282112"/>
                <a:gd name="connsiteY5" fmla="*/ 59801 h 202513"/>
                <a:gd name="connsiteX6" fmla="*/ 153200 w 282112"/>
                <a:gd name="connsiteY6" fmla="*/ 0 h 202513"/>
                <a:gd name="connsiteX7" fmla="*/ 229101 w 282112"/>
                <a:gd name="connsiteY7" fmla="*/ 59359 h 202513"/>
                <a:gd name="connsiteX8" fmla="*/ 227059 w 282112"/>
                <a:gd name="connsiteY8" fmla="*/ 72810 h 202513"/>
                <a:gd name="connsiteX9" fmla="*/ 282113 w 282112"/>
                <a:gd name="connsiteY9" fmla="*/ 138756 h 202513"/>
                <a:gd name="connsiteX10" fmla="*/ 282113 w 282112"/>
                <a:gd name="connsiteY10" fmla="*/ 138756 h 202513"/>
                <a:gd name="connsiteX11" fmla="*/ 282113 w 282112"/>
                <a:gd name="connsiteY11" fmla="*/ 138867 h 202513"/>
                <a:gd name="connsiteX12" fmla="*/ 282113 w 282112"/>
                <a:gd name="connsiteY12" fmla="*/ 138977 h 202513"/>
                <a:gd name="connsiteX13" fmla="*/ 224281 w 282112"/>
                <a:gd name="connsiteY13" fmla="*/ 202513 h 202513"/>
                <a:gd name="connsiteX14" fmla="*/ 62616 w 282112"/>
                <a:gd name="connsiteY14" fmla="*/ 84034 h 202513"/>
                <a:gd name="connsiteX15" fmla="*/ 11279 w 282112"/>
                <a:gd name="connsiteY15" fmla="*/ 138756 h 202513"/>
                <a:gd name="connsiteX16" fmla="*/ 62616 w 282112"/>
                <a:gd name="connsiteY16" fmla="*/ 191234 h 202513"/>
                <a:gd name="connsiteX17" fmla="*/ 224281 w 282112"/>
                <a:gd name="connsiteY17" fmla="*/ 191234 h 202513"/>
                <a:gd name="connsiteX18" fmla="*/ 270796 w 282112"/>
                <a:gd name="connsiteY18" fmla="*/ 138867 h 202513"/>
                <a:gd name="connsiteX19" fmla="*/ 224281 w 282112"/>
                <a:gd name="connsiteY19" fmla="*/ 84034 h 202513"/>
                <a:gd name="connsiteX20" fmla="*/ 208751 w 282112"/>
                <a:gd name="connsiteY20" fmla="*/ 84034 h 202513"/>
                <a:gd name="connsiteX21" fmla="*/ 213516 w 282112"/>
                <a:gd name="connsiteY21" fmla="*/ 75607 h 202513"/>
                <a:gd name="connsiteX22" fmla="*/ 217785 w 282112"/>
                <a:gd name="connsiteY22" fmla="*/ 59359 h 202513"/>
                <a:gd name="connsiteX23" fmla="*/ 153164 w 282112"/>
                <a:gd name="connsiteY23" fmla="*/ 11279 h 202513"/>
                <a:gd name="connsiteX24" fmla="*/ 88560 w 282112"/>
                <a:gd name="connsiteY24" fmla="*/ 59801 h 202513"/>
                <a:gd name="connsiteX25" fmla="*/ 92829 w 282112"/>
                <a:gd name="connsiteY25" fmla="*/ 75607 h 202513"/>
                <a:gd name="connsiteX26" fmla="*/ 97595 w 282112"/>
                <a:gd name="connsiteY26" fmla="*/ 84034 h 202513"/>
                <a:gd name="connsiteX27" fmla="*/ 62616 w 282112"/>
                <a:gd name="connsiteY27" fmla="*/ 84034 h 202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82112" h="202513">
                  <a:moveTo>
                    <a:pt x="224281" y="202513"/>
                  </a:moveTo>
                  <a:lnTo>
                    <a:pt x="62616" y="202513"/>
                  </a:lnTo>
                  <a:cubicBezTo>
                    <a:pt x="28097" y="202513"/>
                    <a:pt x="0" y="174011"/>
                    <a:pt x="0" y="138977"/>
                  </a:cubicBezTo>
                  <a:cubicBezTo>
                    <a:pt x="0" y="102986"/>
                    <a:pt x="28668" y="72755"/>
                    <a:pt x="62616" y="72755"/>
                  </a:cubicBezTo>
                  <a:lnTo>
                    <a:pt x="79268" y="72755"/>
                  </a:lnTo>
                  <a:cubicBezTo>
                    <a:pt x="77943" y="68615"/>
                    <a:pt x="77299" y="64364"/>
                    <a:pt x="77299" y="59801"/>
                  </a:cubicBezTo>
                  <a:cubicBezTo>
                    <a:pt x="77299" y="26276"/>
                    <a:pt x="110641" y="0"/>
                    <a:pt x="153200" y="0"/>
                  </a:cubicBezTo>
                  <a:cubicBezTo>
                    <a:pt x="195760" y="0"/>
                    <a:pt x="229101" y="26073"/>
                    <a:pt x="229101" y="59359"/>
                  </a:cubicBezTo>
                  <a:cubicBezTo>
                    <a:pt x="229101" y="64070"/>
                    <a:pt x="228421" y="68523"/>
                    <a:pt x="227059" y="72810"/>
                  </a:cubicBezTo>
                  <a:cubicBezTo>
                    <a:pt x="261504" y="74466"/>
                    <a:pt x="282021" y="107089"/>
                    <a:pt x="282113" y="138756"/>
                  </a:cubicBezTo>
                  <a:lnTo>
                    <a:pt x="282113" y="138756"/>
                  </a:lnTo>
                  <a:cubicBezTo>
                    <a:pt x="282113" y="138793"/>
                    <a:pt x="282113" y="138830"/>
                    <a:pt x="282113" y="138867"/>
                  </a:cubicBezTo>
                  <a:cubicBezTo>
                    <a:pt x="282113" y="138903"/>
                    <a:pt x="282113" y="138940"/>
                    <a:pt x="282113" y="138977"/>
                  </a:cubicBezTo>
                  <a:cubicBezTo>
                    <a:pt x="282002" y="175207"/>
                    <a:pt x="257180" y="202513"/>
                    <a:pt x="224281" y="202513"/>
                  </a:cubicBezTo>
                  <a:close/>
                  <a:moveTo>
                    <a:pt x="62616" y="84034"/>
                  </a:moveTo>
                  <a:cubicBezTo>
                    <a:pt x="34795" y="84034"/>
                    <a:pt x="11279" y="109095"/>
                    <a:pt x="11279" y="138756"/>
                  </a:cubicBezTo>
                  <a:cubicBezTo>
                    <a:pt x="11279" y="167792"/>
                    <a:pt x="34298" y="191234"/>
                    <a:pt x="62616" y="191234"/>
                  </a:cubicBezTo>
                  <a:lnTo>
                    <a:pt x="224281" y="191234"/>
                  </a:lnTo>
                  <a:cubicBezTo>
                    <a:pt x="251200" y="191234"/>
                    <a:pt x="270760" y="169209"/>
                    <a:pt x="270796" y="138867"/>
                  </a:cubicBezTo>
                  <a:cubicBezTo>
                    <a:pt x="270760" y="112260"/>
                    <a:pt x="254457" y="84034"/>
                    <a:pt x="224281" y="84034"/>
                  </a:cubicBezTo>
                  <a:lnTo>
                    <a:pt x="208751" y="84034"/>
                  </a:lnTo>
                  <a:lnTo>
                    <a:pt x="213516" y="75607"/>
                  </a:lnTo>
                  <a:cubicBezTo>
                    <a:pt x="216387" y="70528"/>
                    <a:pt x="217785" y="65210"/>
                    <a:pt x="217785" y="59359"/>
                  </a:cubicBezTo>
                  <a:cubicBezTo>
                    <a:pt x="217785" y="32403"/>
                    <a:pt x="189412" y="11279"/>
                    <a:pt x="153164" y="11279"/>
                  </a:cubicBezTo>
                  <a:cubicBezTo>
                    <a:pt x="117541" y="11279"/>
                    <a:pt x="88560" y="33047"/>
                    <a:pt x="88560" y="59801"/>
                  </a:cubicBezTo>
                  <a:cubicBezTo>
                    <a:pt x="88560" y="65523"/>
                    <a:pt x="89885" y="70399"/>
                    <a:pt x="92829" y="75607"/>
                  </a:cubicBezTo>
                  <a:lnTo>
                    <a:pt x="97595" y="84034"/>
                  </a:lnTo>
                  <a:lnTo>
                    <a:pt x="62616" y="84034"/>
                  </a:lnTo>
                  <a:close/>
                </a:path>
              </a:pathLst>
            </a:custGeom>
            <a:grpFill/>
            <a:ln w="9525" cap="flat">
              <a:solidFill>
                <a:schemeClr val="bg1"/>
              </a:solidFill>
              <a:prstDash val="solid"/>
              <a:miter/>
            </a:ln>
          </p:spPr>
          <p:txBody>
            <a:bodyPr rtlCol="0" anchor="ctr"/>
            <a:lstStyle/>
            <a:p>
              <a:endParaRPr lang="en-US"/>
            </a:p>
          </p:txBody>
        </p:sp>
        <p:sp>
          <p:nvSpPr>
            <p:cNvPr id="18" name="Freeform: Shape 294">
              <a:extLst>
                <a:ext uri="{FF2B5EF4-FFF2-40B4-BE49-F238E27FC236}">
                  <a16:creationId xmlns:a16="http://schemas.microsoft.com/office/drawing/2014/main" id="{1A002CD6-3E39-4D8F-96B0-5EC9F04E1D73}"/>
                </a:ext>
              </a:extLst>
            </p:cNvPr>
            <p:cNvSpPr/>
            <p:nvPr/>
          </p:nvSpPr>
          <p:spPr>
            <a:xfrm>
              <a:off x="8692656" y="1822730"/>
              <a:ext cx="11399" cy="142007"/>
            </a:xfrm>
            <a:custGeom>
              <a:avLst/>
              <a:gdLst>
                <a:gd name="connsiteX0" fmla="*/ 0 w 11279"/>
                <a:gd name="connsiteY0" fmla="*/ 0 h 174894"/>
                <a:gd name="connsiteX1" fmla="*/ 11279 w 11279"/>
                <a:gd name="connsiteY1" fmla="*/ 0 h 174894"/>
                <a:gd name="connsiteX2" fmla="*/ 11279 w 11279"/>
                <a:gd name="connsiteY2" fmla="*/ 174894 h 174894"/>
                <a:gd name="connsiteX3" fmla="*/ 0 w 11279"/>
                <a:gd name="connsiteY3" fmla="*/ 174894 h 174894"/>
              </a:gdLst>
              <a:ahLst/>
              <a:cxnLst>
                <a:cxn ang="0">
                  <a:pos x="connsiteX0" y="connsiteY0"/>
                </a:cxn>
                <a:cxn ang="0">
                  <a:pos x="connsiteX1" y="connsiteY1"/>
                </a:cxn>
                <a:cxn ang="0">
                  <a:pos x="connsiteX2" y="connsiteY2"/>
                </a:cxn>
                <a:cxn ang="0">
                  <a:pos x="connsiteX3" y="connsiteY3"/>
                </a:cxn>
              </a:cxnLst>
              <a:rect l="l" t="t" r="r" b="b"/>
              <a:pathLst>
                <a:path w="11279" h="174894">
                  <a:moveTo>
                    <a:pt x="0" y="0"/>
                  </a:moveTo>
                  <a:lnTo>
                    <a:pt x="11279" y="0"/>
                  </a:lnTo>
                  <a:lnTo>
                    <a:pt x="11279" y="174894"/>
                  </a:lnTo>
                  <a:lnTo>
                    <a:pt x="0" y="174894"/>
                  </a:lnTo>
                  <a:close/>
                </a:path>
              </a:pathLst>
            </a:custGeom>
            <a:grpFill/>
            <a:ln w="9525" cap="flat">
              <a:solidFill>
                <a:schemeClr val="bg1"/>
              </a:solidFill>
              <a:prstDash val="solid"/>
              <a:miter/>
            </a:ln>
          </p:spPr>
          <p:txBody>
            <a:bodyPr rtlCol="0" anchor="ctr"/>
            <a:lstStyle/>
            <a:p>
              <a:endParaRPr lang="en-US"/>
            </a:p>
          </p:txBody>
        </p:sp>
        <p:sp>
          <p:nvSpPr>
            <p:cNvPr id="19" name="Freeform: Shape 295">
              <a:extLst>
                <a:ext uri="{FF2B5EF4-FFF2-40B4-BE49-F238E27FC236}">
                  <a16:creationId xmlns:a16="http://schemas.microsoft.com/office/drawing/2014/main" id="{39FBC6DD-3684-4743-BEFF-2C022EAD609B}"/>
                </a:ext>
              </a:extLst>
            </p:cNvPr>
            <p:cNvSpPr/>
            <p:nvPr/>
          </p:nvSpPr>
          <p:spPr>
            <a:xfrm>
              <a:off x="8644219" y="1820446"/>
              <a:ext cx="54869" cy="67075"/>
            </a:xfrm>
            <a:custGeom>
              <a:avLst/>
              <a:gdLst>
                <a:gd name="connsiteX0" fmla="*/ 9763 w 54289"/>
                <a:gd name="connsiteY0" fmla="*/ 0 h 82609"/>
                <a:gd name="connsiteX1" fmla="*/ 54290 w 54289"/>
                <a:gd name="connsiteY1" fmla="*/ 76961 h 82609"/>
                <a:gd name="connsiteX2" fmla="*/ 44526 w 54289"/>
                <a:gd name="connsiteY2" fmla="*/ 82609 h 82609"/>
                <a:gd name="connsiteX3" fmla="*/ 0 w 54289"/>
                <a:gd name="connsiteY3" fmla="*/ 5649 h 82609"/>
              </a:gdLst>
              <a:ahLst/>
              <a:cxnLst>
                <a:cxn ang="0">
                  <a:pos x="connsiteX0" y="connsiteY0"/>
                </a:cxn>
                <a:cxn ang="0">
                  <a:pos x="connsiteX1" y="connsiteY1"/>
                </a:cxn>
                <a:cxn ang="0">
                  <a:pos x="connsiteX2" y="connsiteY2"/>
                </a:cxn>
                <a:cxn ang="0">
                  <a:pos x="connsiteX3" y="connsiteY3"/>
                </a:cxn>
              </a:cxnLst>
              <a:rect l="l" t="t" r="r" b="b"/>
              <a:pathLst>
                <a:path w="54289" h="82609">
                  <a:moveTo>
                    <a:pt x="9763" y="0"/>
                  </a:moveTo>
                  <a:lnTo>
                    <a:pt x="54290" y="76961"/>
                  </a:lnTo>
                  <a:lnTo>
                    <a:pt x="44526" y="82609"/>
                  </a:lnTo>
                  <a:lnTo>
                    <a:pt x="0" y="5649"/>
                  </a:lnTo>
                  <a:close/>
                </a:path>
              </a:pathLst>
            </a:custGeom>
            <a:grpFill/>
            <a:ln w="9525" cap="flat">
              <a:solidFill>
                <a:schemeClr val="bg1"/>
              </a:solidFill>
              <a:prstDash val="solid"/>
              <a:miter/>
            </a:ln>
          </p:spPr>
          <p:txBody>
            <a:bodyPr rtlCol="0" anchor="ctr"/>
            <a:lstStyle/>
            <a:p>
              <a:endParaRPr lang="en-US"/>
            </a:p>
          </p:txBody>
        </p:sp>
        <p:sp>
          <p:nvSpPr>
            <p:cNvPr id="20" name="Freeform: Shape 296">
              <a:extLst>
                <a:ext uri="{FF2B5EF4-FFF2-40B4-BE49-F238E27FC236}">
                  <a16:creationId xmlns:a16="http://schemas.microsoft.com/office/drawing/2014/main" id="{9FD9C9DC-47A4-4AE1-BE70-EEC3935BA01E}"/>
                </a:ext>
              </a:extLst>
            </p:cNvPr>
            <p:cNvSpPr/>
            <p:nvPr/>
          </p:nvSpPr>
          <p:spPr>
            <a:xfrm>
              <a:off x="8425738" y="1841824"/>
              <a:ext cx="118162" cy="94931"/>
            </a:xfrm>
            <a:custGeom>
              <a:avLst/>
              <a:gdLst>
                <a:gd name="connsiteX0" fmla="*/ 66627 w 116914"/>
                <a:gd name="connsiteY0" fmla="*/ 116915 h 116915"/>
                <a:gd name="connsiteX1" fmla="*/ 57170 w 116914"/>
                <a:gd name="connsiteY1" fmla="*/ 115425 h 116915"/>
                <a:gd name="connsiteX2" fmla="*/ 1325 w 116914"/>
                <a:gd name="connsiteY2" fmla="*/ 7839 h 116915"/>
                <a:gd name="connsiteX3" fmla="*/ 0 w 116914"/>
                <a:gd name="connsiteY3" fmla="*/ 0 h 116915"/>
                <a:gd name="connsiteX4" fmla="*/ 7839 w 116914"/>
                <a:gd name="connsiteY4" fmla="*/ 1325 h 116915"/>
                <a:gd name="connsiteX5" fmla="*/ 115425 w 116914"/>
                <a:gd name="connsiteY5" fmla="*/ 57170 h 116915"/>
                <a:gd name="connsiteX6" fmla="*/ 99895 w 116914"/>
                <a:gd name="connsiteY6" fmla="*/ 99895 h 116915"/>
                <a:gd name="connsiteX7" fmla="*/ 66627 w 116914"/>
                <a:gd name="connsiteY7" fmla="*/ 116915 h 116915"/>
                <a:gd name="connsiteX8" fmla="*/ 14003 w 116914"/>
                <a:gd name="connsiteY8" fmla="*/ 13984 h 116915"/>
                <a:gd name="connsiteX9" fmla="*/ 60610 w 116914"/>
                <a:gd name="connsiteY9" fmla="*/ 104679 h 116915"/>
                <a:gd name="connsiteX10" fmla="*/ 91928 w 116914"/>
                <a:gd name="connsiteY10" fmla="*/ 91928 h 116915"/>
                <a:gd name="connsiteX11" fmla="*/ 104679 w 116914"/>
                <a:gd name="connsiteY11" fmla="*/ 60610 h 116915"/>
                <a:gd name="connsiteX12" fmla="*/ 14003 w 116914"/>
                <a:gd name="connsiteY12" fmla="*/ 13984 h 11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6914" h="116915">
                  <a:moveTo>
                    <a:pt x="66627" y="116915"/>
                  </a:moveTo>
                  <a:cubicBezTo>
                    <a:pt x="63444" y="116915"/>
                    <a:pt x="60298" y="116418"/>
                    <a:pt x="57170" y="115425"/>
                  </a:cubicBezTo>
                  <a:cubicBezTo>
                    <a:pt x="17903" y="102913"/>
                    <a:pt x="1987" y="11703"/>
                    <a:pt x="1325" y="7839"/>
                  </a:cubicBezTo>
                  <a:lnTo>
                    <a:pt x="0" y="0"/>
                  </a:lnTo>
                  <a:lnTo>
                    <a:pt x="7839" y="1325"/>
                  </a:lnTo>
                  <a:cubicBezTo>
                    <a:pt x="11721" y="1987"/>
                    <a:pt x="102913" y="17903"/>
                    <a:pt x="115425" y="57170"/>
                  </a:cubicBezTo>
                  <a:cubicBezTo>
                    <a:pt x="119786" y="70859"/>
                    <a:pt x="114560" y="85230"/>
                    <a:pt x="99895" y="99895"/>
                  </a:cubicBezTo>
                  <a:cubicBezTo>
                    <a:pt x="88579" y="111211"/>
                    <a:pt x="77428" y="116915"/>
                    <a:pt x="66627" y="116915"/>
                  </a:cubicBezTo>
                  <a:close/>
                  <a:moveTo>
                    <a:pt x="14003" y="13984"/>
                  </a:moveTo>
                  <a:cubicBezTo>
                    <a:pt x="19927" y="42431"/>
                    <a:pt x="36009" y="96841"/>
                    <a:pt x="60610" y="104679"/>
                  </a:cubicBezTo>
                  <a:cubicBezTo>
                    <a:pt x="69958" y="107660"/>
                    <a:pt x="80483" y="103354"/>
                    <a:pt x="91928" y="91928"/>
                  </a:cubicBezTo>
                  <a:cubicBezTo>
                    <a:pt x="103373" y="80483"/>
                    <a:pt x="107660" y="69958"/>
                    <a:pt x="104679" y="60610"/>
                  </a:cubicBezTo>
                  <a:cubicBezTo>
                    <a:pt x="96840" y="35991"/>
                    <a:pt x="42449" y="19909"/>
                    <a:pt x="14003" y="13984"/>
                  </a:cubicBezTo>
                  <a:close/>
                </a:path>
              </a:pathLst>
            </a:custGeom>
            <a:grpFill/>
            <a:ln w="9525" cap="flat">
              <a:solidFill>
                <a:schemeClr val="bg1"/>
              </a:solidFill>
              <a:prstDash val="solid"/>
              <a:miter/>
            </a:ln>
          </p:spPr>
          <p:txBody>
            <a:bodyPr rtlCol="0" anchor="ctr"/>
            <a:lstStyle/>
            <a:p>
              <a:endParaRPr lang="en-US"/>
            </a:p>
          </p:txBody>
        </p:sp>
        <p:sp>
          <p:nvSpPr>
            <p:cNvPr id="21" name="Freeform: Shape 297">
              <a:extLst>
                <a:ext uri="{FF2B5EF4-FFF2-40B4-BE49-F238E27FC236}">
                  <a16:creationId xmlns:a16="http://schemas.microsoft.com/office/drawing/2014/main" id="{3F8D62E8-6710-4708-BB82-D87C9C07E3F4}"/>
                </a:ext>
              </a:extLst>
            </p:cNvPr>
            <p:cNvSpPr/>
            <p:nvPr/>
          </p:nvSpPr>
          <p:spPr>
            <a:xfrm>
              <a:off x="8490213" y="1894414"/>
              <a:ext cx="55269" cy="70323"/>
            </a:xfrm>
            <a:custGeom>
              <a:avLst/>
              <a:gdLst>
                <a:gd name="connsiteX0" fmla="*/ 53618 w 54685"/>
                <a:gd name="connsiteY0" fmla="*/ 86610 h 86609"/>
                <a:gd name="connsiteX1" fmla="*/ 42339 w 54685"/>
                <a:gd name="connsiteY1" fmla="*/ 86610 h 86609"/>
                <a:gd name="connsiteX2" fmla="*/ 42633 w 54685"/>
                <a:gd name="connsiteY2" fmla="*/ 50325 h 86609"/>
                <a:gd name="connsiteX3" fmla="*/ 0 w 54685"/>
                <a:gd name="connsiteY3" fmla="*/ 8004 h 86609"/>
                <a:gd name="connsiteX4" fmla="*/ 7949 w 54685"/>
                <a:gd name="connsiteY4" fmla="*/ 0 h 86609"/>
                <a:gd name="connsiteX5" fmla="*/ 54686 w 54685"/>
                <a:gd name="connsiteY5" fmla="*/ 46387 h 86609"/>
                <a:gd name="connsiteX6" fmla="*/ 53618 w 54685"/>
                <a:gd name="connsiteY6" fmla="*/ 53195 h 86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85" h="86609">
                  <a:moveTo>
                    <a:pt x="53618" y="86610"/>
                  </a:moveTo>
                  <a:lnTo>
                    <a:pt x="42339" y="86610"/>
                  </a:lnTo>
                  <a:lnTo>
                    <a:pt x="42633" y="50325"/>
                  </a:lnTo>
                  <a:lnTo>
                    <a:pt x="0" y="8004"/>
                  </a:lnTo>
                  <a:lnTo>
                    <a:pt x="7949" y="0"/>
                  </a:lnTo>
                  <a:lnTo>
                    <a:pt x="54686" y="46387"/>
                  </a:lnTo>
                  <a:lnTo>
                    <a:pt x="53618" y="53195"/>
                  </a:lnTo>
                  <a:close/>
                </a:path>
              </a:pathLst>
            </a:custGeom>
            <a:grpFill/>
            <a:ln w="9525" cap="flat">
              <a:solidFill>
                <a:schemeClr val="bg1"/>
              </a:solidFill>
              <a:prstDash val="solid"/>
              <a:miter/>
            </a:ln>
          </p:spPr>
          <p:txBody>
            <a:bodyPr rtlCol="0" anchor="ctr"/>
            <a:lstStyle/>
            <a:p>
              <a:endParaRPr lang="en-US"/>
            </a:p>
          </p:txBody>
        </p:sp>
      </p:grpSp>
    </p:spTree>
    <p:extLst>
      <p:ext uri="{BB962C8B-B14F-4D97-AF65-F5344CB8AC3E}">
        <p14:creationId xmlns:p14="http://schemas.microsoft.com/office/powerpoint/2010/main" val="678379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0B8E4-B73A-441A-B81E-E5E9F3E80047}"/>
              </a:ext>
            </a:extLst>
          </p:cNvPr>
          <p:cNvSpPr>
            <a:spLocks noGrp="1"/>
          </p:cNvSpPr>
          <p:nvPr>
            <p:ph type="title"/>
          </p:nvPr>
        </p:nvSpPr>
        <p:spPr/>
        <p:txBody>
          <a:bodyPr/>
          <a:lstStyle/>
          <a:p>
            <a:r>
              <a:rPr lang="en-US" dirty="0"/>
              <a:t>Mitigate environmental harms</a:t>
            </a:r>
            <a:endParaRPr lang="en-GB" dirty="0"/>
          </a:p>
        </p:txBody>
      </p:sp>
      <p:pic>
        <p:nvPicPr>
          <p:cNvPr id="6" name="Picture 5">
            <a:extLst>
              <a:ext uri="{FF2B5EF4-FFF2-40B4-BE49-F238E27FC236}">
                <a16:creationId xmlns:a16="http://schemas.microsoft.com/office/drawing/2014/main" id="{11C528EF-8665-472B-B5F3-45736311F192}"/>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1570434" y="1485052"/>
            <a:ext cx="8565932" cy="4945117"/>
          </a:xfrm>
          <a:prstGeom prst="rect">
            <a:avLst/>
          </a:prstGeom>
        </p:spPr>
      </p:pic>
      <p:sp>
        <p:nvSpPr>
          <p:cNvPr id="7" name="Oval 6">
            <a:extLst>
              <a:ext uri="{FF2B5EF4-FFF2-40B4-BE49-F238E27FC236}">
                <a16:creationId xmlns:a16="http://schemas.microsoft.com/office/drawing/2014/main" id="{B680CCFA-6D09-4733-9CF7-4DF3A0D551C6}"/>
              </a:ext>
            </a:extLst>
          </p:cNvPr>
          <p:cNvSpPr/>
          <p:nvPr/>
        </p:nvSpPr>
        <p:spPr>
          <a:xfrm>
            <a:off x="1985827" y="2671039"/>
            <a:ext cx="1765738" cy="3132082"/>
          </a:xfrm>
          <a:prstGeom prst="ellipse">
            <a:avLst/>
          </a:prstGeom>
          <a:noFill/>
          <a:ln w="25400" cap="flat" cmpd="sng" algn="ctr">
            <a:solidFill>
              <a:srgbClr val="C0504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26817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7262F-DA92-4BA1-B625-E3C28855D523}"/>
              </a:ext>
            </a:extLst>
          </p:cNvPr>
          <p:cNvSpPr>
            <a:spLocks noGrp="1"/>
          </p:cNvSpPr>
          <p:nvPr>
            <p:ph type="title"/>
          </p:nvPr>
        </p:nvSpPr>
        <p:spPr/>
        <p:txBody>
          <a:bodyPr/>
          <a:lstStyle/>
          <a:p>
            <a:r>
              <a:rPr lang="en-US" dirty="0"/>
              <a:t>Comparisons?</a:t>
            </a:r>
            <a:endParaRPr lang="en-GB" dirty="0"/>
          </a:p>
        </p:txBody>
      </p:sp>
      <p:pic>
        <p:nvPicPr>
          <p:cNvPr id="5" name="Picture 4">
            <a:extLst>
              <a:ext uri="{FF2B5EF4-FFF2-40B4-BE49-F238E27FC236}">
                <a16:creationId xmlns:a16="http://schemas.microsoft.com/office/drawing/2014/main" id="{F6F0FE3F-8747-4289-A783-DF081DEA961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1236" y="1195325"/>
            <a:ext cx="9175844" cy="1721289"/>
          </a:xfrm>
          <a:prstGeom prst="rect">
            <a:avLst/>
          </a:prstGeom>
        </p:spPr>
      </p:pic>
      <p:pic>
        <p:nvPicPr>
          <p:cNvPr id="4" name="Picture 3">
            <a:extLst>
              <a:ext uri="{FF2B5EF4-FFF2-40B4-BE49-F238E27FC236}">
                <a16:creationId xmlns:a16="http://schemas.microsoft.com/office/drawing/2014/main" id="{0D211B7F-E312-4299-800F-7B63BB0CEE5F}"/>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908934" y="1962252"/>
            <a:ext cx="8542372" cy="4763819"/>
          </a:xfrm>
          <a:prstGeom prst="rect">
            <a:avLst/>
          </a:prstGeom>
        </p:spPr>
      </p:pic>
    </p:spTree>
    <p:extLst>
      <p:ext uri="{BB962C8B-B14F-4D97-AF65-F5344CB8AC3E}">
        <p14:creationId xmlns:p14="http://schemas.microsoft.com/office/powerpoint/2010/main" val="2599444389"/>
      </p:ext>
    </p:extLst>
  </p:cSld>
  <p:clrMapOvr>
    <a:masterClrMapping/>
  </p:clrMapOvr>
</p:sld>
</file>

<file path=ppt/theme/theme1.xml><?xml version="1.0" encoding="utf-8"?>
<a:theme xmlns:a="http://schemas.openxmlformats.org/drawingml/2006/main" name="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2.xml><?xml version="1.0" encoding="utf-8"?>
<a:theme xmlns:a="http://schemas.openxmlformats.org/drawingml/2006/main" name="1_ilri_powerpoint_template_apr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98D6D1C4DDBC94CB74F8DC25105E2A5" ma:contentTypeVersion="15" ma:contentTypeDescription="Create a new document." ma:contentTypeScope="" ma:versionID="6690ae2ea1d3a6c8f203f8dcd0881731">
  <xsd:schema xmlns:xsd="http://www.w3.org/2001/XMLSchema" xmlns:xs="http://www.w3.org/2001/XMLSchema" xmlns:p="http://schemas.microsoft.com/office/2006/metadata/properties" xmlns:ns1="http://schemas.microsoft.com/sharepoint/v3" xmlns:ns3="11f9f7e2-9136-49eb-80c5-e8b281bbd1c2" xmlns:ns4="ec62c492-18da-40da-971d-6aa3ccb3d7b1" targetNamespace="http://schemas.microsoft.com/office/2006/metadata/properties" ma:root="true" ma:fieldsID="b3335ef3184e51bb1c274339a27564ab" ns1:_="" ns3:_="" ns4:_="">
    <xsd:import namespace="http://schemas.microsoft.com/sharepoint/v3"/>
    <xsd:import namespace="11f9f7e2-9136-49eb-80c5-e8b281bbd1c2"/>
    <xsd:import namespace="ec62c492-18da-40da-971d-6aa3ccb3d7b1"/>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1:_ip_UnifiedCompliancePolicyProperties" minOccurs="0"/>
                <xsd:element ref="ns1:_ip_UnifiedCompliancePolicyUIAction" minOccurs="0"/>
                <xsd:element ref="ns4:MediaServiceLocation" minOccurs="0"/>
                <xsd:element ref="ns4:MediaServiceOCR" minOccurs="0"/>
                <xsd:element ref="ns4:MediaServiceEventHashCode" minOccurs="0"/>
                <xsd:element ref="ns4:MediaServiceGenerationTim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description="" ma:hidden="true" ma:internalName="_ip_UnifiedCompliancePolicyProperties">
      <xsd:simpleType>
        <xsd:restriction base="dms:Note"/>
      </xsd:simpleType>
    </xsd:element>
    <xsd:element name="_ip_UnifiedCompliancePolicyUIAction" ma:index="16"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1f9f7e2-9136-49eb-80c5-e8b281bbd1c2"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c62c492-18da-40da-971d-6aa3ccb3d7b1"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Location" ma:index="17" nillable="true" ma:displayName="MediaServiceLocation" ma:internalName="MediaServiceLocation"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6ECCBC8-D639-4C16-B7BE-FA0A00ED13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1f9f7e2-9136-49eb-80c5-e8b281bbd1c2"/>
    <ds:schemaRef ds:uri="ec62c492-18da-40da-971d-6aa3ccb3d7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AEF2A85-305E-4872-962A-A2756340EECE}">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D3EDDCB8-33C0-4213-93E7-2DEABCFEB00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6122</TotalTime>
  <Words>1006</Words>
  <Application>Microsoft Office PowerPoint</Application>
  <PresentationFormat>Widescreen</PresentationFormat>
  <Paragraphs>86</Paragraphs>
  <Slides>18</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18</vt:i4>
      </vt:variant>
    </vt:vector>
  </HeadingPairs>
  <TitlesOfParts>
    <vt:vector size="25" baseType="lpstr">
      <vt:lpstr>Arial</vt:lpstr>
      <vt:lpstr>Calibri</vt:lpstr>
      <vt:lpstr>Calibri Light</vt:lpstr>
      <vt:lpstr>Courier New</vt:lpstr>
      <vt:lpstr>Wingdings</vt:lpstr>
      <vt:lpstr>ilri_powerpoint_template_apr2013</vt:lpstr>
      <vt:lpstr>1_ilri_powerpoint_template_apr2013</vt:lpstr>
      <vt:lpstr>PowerPoint Presentation</vt:lpstr>
      <vt:lpstr>Global commodity values: on average animal source foods, five of the top ten</vt:lpstr>
      <vt:lpstr>% growth in demand for livestock products comparing 2005 to 2030 </vt:lpstr>
      <vt:lpstr>In reality: the starting point Proportion of livestock-derived foods produced by small farms in 2010</vt:lpstr>
      <vt:lpstr>Meeting the demand for animal-source foods in LMICs    </vt:lpstr>
      <vt:lpstr>Livestock and sustainable development</vt:lpstr>
      <vt:lpstr>PowerPoint Presentation</vt:lpstr>
      <vt:lpstr>Mitigate environmental harms</vt:lpstr>
      <vt:lpstr>Comparisons?</vt:lpstr>
      <vt:lpstr>PowerPoint Presentation</vt:lpstr>
      <vt:lpstr>PowerPoint Presentation</vt:lpstr>
      <vt:lpstr>Nutritional divides among the world’s 7.5 billion people</vt:lpstr>
      <vt:lpstr>Diverse nutritional status demands diverse solutions</vt:lpstr>
      <vt:lpstr>PowerPoint Presentation</vt:lpstr>
      <vt:lpstr>Big opportunities exist to reduce the threat of pandemic disease events via livestock interventions</vt:lpstr>
      <vt:lpstr>PowerPoint Presentation</vt:lpstr>
      <vt:lpstr>Common destinations, multiple, different pathways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Victor, Michael (ILRI)</dc:creator>
  <cp:lastModifiedBy>Ballantyne, Peter (ILRI)</cp:lastModifiedBy>
  <cp:revision>185</cp:revision>
  <dcterms:created xsi:type="dcterms:W3CDTF">2019-11-25T19:34:10Z</dcterms:created>
  <dcterms:modified xsi:type="dcterms:W3CDTF">2020-02-19T15:59:17Z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0x010100498D6D1C4DDBC94CB74F8DC25105E2A5</vt:lpwstr>
  </property>
</Properties>
</file>