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36" r:id="rId4"/>
  </p:sldMasterIdLst>
  <p:notesMasterIdLst>
    <p:notesMasterId r:id="rId17"/>
  </p:notesMasterIdLst>
  <p:handoutMasterIdLst>
    <p:handoutMasterId r:id="rId18"/>
  </p:handoutMasterIdLst>
  <p:sldIdLst>
    <p:sldId id="6159" r:id="rId5"/>
    <p:sldId id="6160" r:id="rId6"/>
    <p:sldId id="6164" r:id="rId7"/>
    <p:sldId id="6165" r:id="rId8"/>
    <p:sldId id="6166" r:id="rId9"/>
    <p:sldId id="6171" r:id="rId10"/>
    <p:sldId id="6167" r:id="rId11"/>
    <p:sldId id="6169" r:id="rId12"/>
    <p:sldId id="6170" r:id="rId13"/>
    <p:sldId id="6173" r:id="rId14"/>
    <p:sldId id="6174" r:id="rId15"/>
    <p:sldId id="6162" r:id="rId16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2" userDrawn="1">
          <p15:clr>
            <a:srgbClr val="A4A3A4"/>
          </p15:clr>
        </p15:guide>
        <p15:guide id="2" pos="2568" userDrawn="1">
          <p15:clr>
            <a:srgbClr val="A4A3A4"/>
          </p15:clr>
        </p15:guide>
        <p15:guide id="3" orient="horz" pos="6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B57EB3C-46FE-E30A-DA69-0083E49EAD61}" name="Unger, Fred (ILRI)" initials="UF(" userId="S::F.Unger@cgiar.org::5664a3fc-a9b1-4267-b86a-641d69432cb3" providerId="AD"/>
  <p188:author id="{5C914585-BB8B-4425-D5C1-E73A4516461C}" name="Lim, Florine (WorldFish)" initials="L(" userId="S::f.lim@cgiar.org::8a16678b-ac28-47a9-abf3-a733e46cb1c4" providerId="AD"/>
  <p188:author id="{980AB4B1-58AA-CEBC-5861-2C8C8B72E8C8}" name="Johnson, Toby (CGIAR System Organization)" initials="JT(SO" userId="S::t.johnson@cgiar.org::60ca22a3-a1be-4e54-9ebf-a2fdf70a49d7" providerId="AD"/>
  <p188:author id="{7807AEB6-EB18-1FAB-5AC8-4878DBBC5A26}" name="Chua, Seong Lee (WorldFish)" initials="C(" userId="S::s.chua@cgiar.org::582bd3ec-1c5a-4200-8674-e2d91e31fa17" providerId="AD"/>
  <p188:author id="{8A3692B8-B9CC-0D95-F700-0F02CA512C87}" name="Hebebrand, Charlotte (IFPRI)" initials="H(" userId="S::c.hebebrand@cgiar.org::349e9781-62e4-4293-9398-69ccf02f1342" providerId="AD"/>
  <p188:author id="{30A21FD6-5426-73BC-3682-E2B8F1D3768C}" name="Goldstein, Peter (HarvestPlus)" initials="G(" userId="S::p.goldstein@cgiar.org::68e7f4e6-a097-4c82-96f0-f2639051e46f" providerId="AD"/>
  <p188:author id="{DE1684E8-2694-99C2-1844-7140E51577E9}" name="Poire, Valerie (CGIAR System Organization)" initials="PO" userId="S::v.poire@cgiar.org::aa6ecc9c-c4e6-4d04-853a-06a1f3d8768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Hilary Wild" initials="KCB" lastIdx="1" clrIdx="28">
    <p:extLst>
      <p:ext uri="{19B8F6BF-5375-455C-9EA6-DF929625EA0E}">
        <p15:presenceInfo xmlns:p15="http://schemas.microsoft.com/office/powerpoint/2012/main" userId="Hilary Wild" providerId="None"/>
      </p:ext>
    </p:extLst>
  </p:cmAuthor>
  <p:cmAuthor id="1" name="SMO" initials="SMO" lastIdx="42" clrIdx="0">
    <p:extLst>
      <p:ext uri="{19B8F6BF-5375-455C-9EA6-DF929625EA0E}">
        <p15:presenceInfo xmlns:p15="http://schemas.microsoft.com/office/powerpoint/2012/main" userId="SMO" providerId="None"/>
      </p:ext>
    </p:extLst>
  </p:cmAuthor>
  <p:cmAuthor id="30" name="Stiger, Porscha (CGIAR System Organization)" initials="SO" lastIdx="1" clrIdx="29">
    <p:extLst>
      <p:ext uri="{19B8F6BF-5375-455C-9EA6-DF929625EA0E}">
        <p15:presenceInfo xmlns:p15="http://schemas.microsoft.com/office/powerpoint/2012/main" userId="S::p.stiger@cgiar.org::b227045f-2210-4e02-abb8-75ff04991e61" providerId="AD"/>
      </p:ext>
    </p:extLst>
  </p:cmAuthor>
  <p:cmAuthor id="2" name="Quinn, Sara (CGIAR System Organization)" initials="QO" lastIdx="16" clrIdx="1">
    <p:extLst>
      <p:ext uri="{19B8F6BF-5375-455C-9EA6-DF929625EA0E}">
        <p15:presenceInfo xmlns:p15="http://schemas.microsoft.com/office/powerpoint/2012/main" userId="S::s.quinn@cgiar.org::e47d3906-c87f-4279-96ef-102eef59e167" providerId="AD"/>
      </p:ext>
    </p:extLst>
  </p:cmAuthor>
  <p:cmAuthor id="31" name="Guest User" initials="GU" lastIdx="7" clrIdx="30">
    <p:extLst>
      <p:ext uri="{19B8F6BF-5375-455C-9EA6-DF929625EA0E}">
        <p15:presenceInfo xmlns:p15="http://schemas.microsoft.com/office/powerpoint/2012/main" userId="S::urn:spo:anon#0404871ba695701a10a0162af294714e4cdcc206fa77375f1959f691b90d81d2::" providerId="AD"/>
      </p:ext>
    </p:extLst>
  </p:cmAuthor>
  <p:cmAuthor id="3" name="Cussen, Olwen (CGIAR System Organization)" initials="CO(SO" lastIdx="15" clrIdx="2">
    <p:extLst>
      <p:ext uri="{19B8F6BF-5375-455C-9EA6-DF929625EA0E}">
        <p15:presenceInfo xmlns:p15="http://schemas.microsoft.com/office/powerpoint/2012/main" userId="S-1-5-21-1606980848-162531612-839522115-24247" providerId="AD"/>
      </p:ext>
    </p:extLst>
  </p:cmAuthor>
  <p:cmAuthor id="32" name="Krivonos, Ekaterina (CGIAR System Organization)" initials="KE(SO)" lastIdx="6" clrIdx="31">
    <p:extLst>
      <p:ext uri="{19B8F6BF-5375-455C-9EA6-DF929625EA0E}">
        <p15:presenceInfo xmlns:p15="http://schemas.microsoft.com/office/powerpoint/2012/main" userId="Krivonos, Ekaterina (CGIAR System Organization)" providerId="None"/>
      </p:ext>
    </p:extLst>
  </p:cmAuthor>
  <p:cmAuthor id="4" name="Compton, Julia (System Org - Consultant)" initials="CC" lastIdx="15" clrIdx="3">
    <p:extLst>
      <p:ext uri="{19B8F6BF-5375-455C-9EA6-DF929625EA0E}">
        <p15:presenceInfo xmlns:p15="http://schemas.microsoft.com/office/powerpoint/2012/main" userId="S::j.compton@cgiar.org::a345051f-47b9-4aa0-a315-f5825f871d12" providerId="AD"/>
      </p:ext>
    </p:extLst>
  </p:cmAuthor>
  <p:cmAuthor id="33" name="Menzies, Donald (CGIAR System Organization)" initials="MD(SO" lastIdx="1" clrIdx="32">
    <p:extLst>
      <p:ext uri="{19B8F6BF-5375-455C-9EA6-DF929625EA0E}">
        <p15:presenceInfo xmlns:p15="http://schemas.microsoft.com/office/powerpoint/2012/main" userId="S::D.Menzies@cgiar.org::63bac19d-d8c5-47d7-88a7-7f5ef5579d37" providerId="AD"/>
      </p:ext>
    </p:extLst>
  </p:cmAuthor>
  <p:cmAuthor id="5" name="Manning-Thomas, Nadia (CGIAR System Organization)" initials="MO" lastIdx="43" clrIdx="4">
    <p:extLst>
      <p:ext uri="{19B8F6BF-5375-455C-9EA6-DF929625EA0E}">
        <p15:presenceInfo xmlns:p15="http://schemas.microsoft.com/office/powerpoint/2012/main" userId="S::n.manning-thomas@cgiar.org::ee10a1cf-a826-4e78-830f-408c70a5cff8" providerId="AD"/>
      </p:ext>
    </p:extLst>
  </p:cmAuthor>
  <p:cmAuthor id="6" name="Manning-Thomas, Nadia (CGIAR System Organization)" initials="MN(SO" lastIdx="17" clrIdx="5">
    <p:extLst>
      <p:ext uri="{19B8F6BF-5375-455C-9EA6-DF929625EA0E}">
        <p15:presenceInfo xmlns:p15="http://schemas.microsoft.com/office/powerpoint/2012/main" userId="S-1-12-1-3994067407-1316530214-2353008515-4174357872" providerId="AD"/>
      </p:ext>
    </p:extLst>
  </p:cmAuthor>
  <p:cmAuthor id="7" name="Samuel Stacey" initials="SS" lastIdx="8" clrIdx="6">
    <p:extLst>
      <p:ext uri="{19B8F6BF-5375-455C-9EA6-DF929625EA0E}">
        <p15:presenceInfo xmlns:p15="http://schemas.microsoft.com/office/powerpoint/2012/main" userId="73e9e930-5ebd-41ab-a84c-43886a41a844" providerId="Windows Live"/>
      </p:ext>
    </p:extLst>
  </p:cmAuthor>
  <p:cmAuthor id="8" name="AZ" initials="ZA(" lastIdx="8" clrIdx="7">
    <p:extLst>
      <p:ext uri="{19B8F6BF-5375-455C-9EA6-DF929625EA0E}">
        <p15:presenceInfo xmlns:p15="http://schemas.microsoft.com/office/powerpoint/2012/main" userId="AZ" providerId="None"/>
      </p:ext>
    </p:extLst>
  </p:cmAuthor>
  <p:cmAuthor id="9" name="CGIAR SMO" initials="SMO" lastIdx="40" clrIdx="8">
    <p:extLst>
      <p:ext uri="{19B8F6BF-5375-455C-9EA6-DF929625EA0E}">
        <p15:presenceInfo xmlns:p15="http://schemas.microsoft.com/office/powerpoint/2012/main" userId="CGIAR SMO" providerId="None"/>
      </p:ext>
    </p:extLst>
  </p:cmAuthor>
  <p:cmAuthor id="10" name="Grainger-Jones, Elwyn (CGIAR System Organization)" initials="GO" lastIdx="10" clrIdx="9">
    <p:extLst>
      <p:ext uri="{19B8F6BF-5375-455C-9EA6-DF929625EA0E}">
        <p15:presenceInfo xmlns:p15="http://schemas.microsoft.com/office/powerpoint/2012/main" userId="S::egraingerjones@cgiar.org::68712cb9-d77d-4e25-9a1a-b1c2e9a3748b" providerId="AD"/>
      </p:ext>
    </p:extLst>
  </p:cmAuthor>
  <p:cmAuthor id="11" name="Colomer, Julien (CGIAR System Organization)" initials="CJ(SO" lastIdx="9" clrIdx="10">
    <p:extLst>
      <p:ext uri="{19B8F6BF-5375-455C-9EA6-DF929625EA0E}">
        <p15:presenceInfo xmlns:p15="http://schemas.microsoft.com/office/powerpoint/2012/main" userId="S::J.Colomer@cgiar.org::b2411d90-1fdc-4700-bb9a-fbe80d4d111c" providerId="AD"/>
      </p:ext>
    </p:extLst>
  </p:cmAuthor>
  <p:cmAuthor id="12" name="Smith, Andrew (CGIAR System Organization)" initials="SA(SO" lastIdx="21" clrIdx="11">
    <p:extLst>
      <p:ext uri="{19B8F6BF-5375-455C-9EA6-DF929625EA0E}">
        <p15:presenceInfo xmlns:p15="http://schemas.microsoft.com/office/powerpoint/2012/main" userId="S::A.J.Smith@cgiar.org::8a06fa0c-eddd-41d8-b9af-fa582b122ae0" providerId="AD"/>
      </p:ext>
    </p:extLst>
  </p:cmAuthor>
  <p:cmAuthor id="13" name="Craig, Jamie (CGIAR System Organization)" initials="CJ(SO" lastIdx="13" clrIdx="12">
    <p:extLst>
      <p:ext uri="{19B8F6BF-5375-455C-9EA6-DF929625EA0E}">
        <p15:presenceInfo xmlns:p15="http://schemas.microsoft.com/office/powerpoint/2012/main" userId="S::J.Craig@cgiar.org::267bf317-b355-4c71-b132-eff8930cd9d0" providerId="AD"/>
      </p:ext>
    </p:extLst>
  </p:cmAuthor>
  <p:cmAuthor id="14" name="Zandstra, Andre (CGIAR System Organization)" initials="ZO" lastIdx="7" clrIdx="13">
    <p:extLst>
      <p:ext uri="{19B8F6BF-5375-455C-9EA6-DF929625EA0E}">
        <p15:presenceInfo xmlns:p15="http://schemas.microsoft.com/office/powerpoint/2012/main" userId="S::a.zandstra@cgiar.org::ecab230e-e994-4cc7-af01-3de217e03e50" providerId="AD"/>
      </p:ext>
    </p:extLst>
  </p:cmAuthor>
  <p:cmAuthor id="15" name="Sundstrom, Roland (CGIAR System Organization)" initials="SR(SO" lastIdx="42" clrIdx="14">
    <p:extLst>
      <p:ext uri="{19B8F6BF-5375-455C-9EA6-DF929625EA0E}">
        <p15:presenceInfo xmlns:p15="http://schemas.microsoft.com/office/powerpoint/2012/main" userId="S::R.Sundstrom@cgiar.org::30fde8fb-5bdf-4c9b-b55e-ee8834a87165" providerId="AD"/>
      </p:ext>
    </p:extLst>
  </p:cmAuthor>
  <p:cmAuthor id="16" name="Bennett, Karmen (CGIAR System Organization)" initials="BO" lastIdx="5" clrIdx="15">
    <p:extLst>
      <p:ext uri="{19B8F6BF-5375-455C-9EA6-DF929625EA0E}">
        <p15:presenceInfo xmlns:p15="http://schemas.microsoft.com/office/powerpoint/2012/main" userId="S::k.bennett@cgiar.org::7ce980d7-af5d-4d40-85e4-4f613acfcee5" providerId="AD"/>
      </p:ext>
    </p:extLst>
  </p:cmAuthor>
  <p:cmAuthor id="17" name="Karmen" initials="KCB" lastIdx="12" clrIdx="16">
    <p:extLst>
      <p:ext uri="{19B8F6BF-5375-455C-9EA6-DF929625EA0E}">
        <p15:presenceInfo xmlns:p15="http://schemas.microsoft.com/office/powerpoint/2012/main" userId="Karmen" providerId="None"/>
      </p:ext>
    </p:extLst>
  </p:cmAuthor>
  <p:cmAuthor id="18" name="Author" initials="Author" lastIdx="7" clrIdx="17">
    <p:extLst>
      <p:ext uri="{19B8F6BF-5375-455C-9EA6-DF929625EA0E}">
        <p15:presenceInfo xmlns:p15="http://schemas.microsoft.com/office/powerpoint/2012/main" userId="Author" providerId="None"/>
      </p:ext>
    </p:extLst>
  </p:cmAuthor>
  <p:cmAuthor id="19" name="System Organization" initials="SO" lastIdx="1" clrIdx="18">
    <p:extLst>
      <p:ext uri="{19B8F6BF-5375-455C-9EA6-DF929625EA0E}">
        <p15:presenceInfo xmlns:p15="http://schemas.microsoft.com/office/powerpoint/2012/main" userId="System Organization" providerId="None"/>
      </p:ext>
    </p:extLst>
  </p:cmAuthor>
  <p:cmAuthor id="20" name="Olwen Cussen" initials="OC" lastIdx="47" clrIdx="19">
    <p:extLst>
      <p:ext uri="{19B8F6BF-5375-455C-9EA6-DF929625EA0E}">
        <p15:presenceInfo xmlns:p15="http://schemas.microsoft.com/office/powerpoint/2012/main" userId="Olwen Cussen" providerId="None"/>
      </p:ext>
    </p:extLst>
  </p:cmAuthor>
  <p:cmAuthor id="21" name="CGIAR" initials="CGIAR" lastIdx="34" clrIdx="20">
    <p:extLst>
      <p:ext uri="{19B8F6BF-5375-455C-9EA6-DF929625EA0E}">
        <p15:presenceInfo xmlns:p15="http://schemas.microsoft.com/office/powerpoint/2012/main" userId="CGIAR" providerId="None"/>
      </p:ext>
    </p:extLst>
  </p:cmAuthor>
  <p:cmAuthor id="22" name="Solomos, Georgios (CGIAR System Organization)" initials="SG(SO" lastIdx="1" clrIdx="21">
    <p:extLst>
      <p:ext uri="{19B8F6BF-5375-455C-9EA6-DF929625EA0E}">
        <p15:presenceInfo xmlns:p15="http://schemas.microsoft.com/office/powerpoint/2012/main" userId="S::G.Solomos@cgiar.org::f5765543-009b-41bd-8170-034be5f9e1ea" providerId="AD"/>
      </p:ext>
    </p:extLst>
  </p:cmAuthor>
  <p:cmAuthor id="23" name="Elwyn" initials="EGJ" lastIdx="23" clrIdx="22">
    <p:extLst>
      <p:ext uri="{19B8F6BF-5375-455C-9EA6-DF929625EA0E}">
        <p15:presenceInfo xmlns:p15="http://schemas.microsoft.com/office/powerpoint/2012/main" userId="Elwyn" providerId="None"/>
      </p:ext>
    </p:extLst>
  </p:cmAuthor>
  <p:cmAuthor id="24" name="Sinosi, Isobel (CGIAR System Organization)" initials="SI(SO" lastIdx="1" clrIdx="23">
    <p:extLst>
      <p:ext uri="{19B8F6BF-5375-455C-9EA6-DF929625EA0E}">
        <p15:presenceInfo xmlns:p15="http://schemas.microsoft.com/office/powerpoint/2012/main" userId="S::i.sinosi@cgiar.org::a17db583-3546-473a-8f5a-bdaeb28beadd" providerId="AD"/>
      </p:ext>
    </p:extLst>
  </p:cmAuthor>
  <p:cmAuthor id="25" name="Vermeulen, Sonja (CGIAR System Organization)" initials="VO" lastIdx="11" clrIdx="24">
    <p:extLst>
      <p:ext uri="{19B8F6BF-5375-455C-9EA6-DF929625EA0E}">
        <p15:presenceInfo xmlns:p15="http://schemas.microsoft.com/office/powerpoint/2012/main" userId="S::s.vermeulen@cgiar.org::7f3eeccc-c54f-466f-9870-0d205a5c6de4" providerId="AD"/>
      </p:ext>
    </p:extLst>
  </p:cmAuthor>
  <p:cmAuthor id="26" name="Karmen Bennett" initials="KCB" lastIdx="16" clrIdx="25">
    <p:extLst>
      <p:ext uri="{19B8F6BF-5375-455C-9EA6-DF929625EA0E}">
        <p15:presenceInfo xmlns:p15="http://schemas.microsoft.com/office/powerpoint/2012/main" userId="Karmen Bennett" providerId="None"/>
      </p:ext>
    </p:extLst>
  </p:cmAuthor>
  <p:cmAuthor id="27" name="Poire, Valerie (CGIAR System Organization)" initials="PO" lastIdx="1" clrIdx="26">
    <p:extLst>
      <p:ext uri="{19B8F6BF-5375-455C-9EA6-DF929625EA0E}">
        <p15:presenceInfo xmlns:p15="http://schemas.microsoft.com/office/powerpoint/2012/main" userId="S::v.poire@cgiar.org::aa6ecc9c-c4e6-4d04-853a-06a1f3d87686" providerId="AD"/>
      </p:ext>
    </p:extLst>
  </p:cmAuthor>
  <p:cmAuthor id="28" name="Sadoff, Claudia (One CGIAR)" initials="SC" lastIdx="10" clrIdx="27">
    <p:extLst>
      <p:ext uri="{19B8F6BF-5375-455C-9EA6-DF929625EA0E}">
        <p15:presenceInfo xmlns:p15="http://schemas.microsoft.com/office/powerpoint/2012/main" userId="S::c.sadoff@cgiar.org::9c4fb457-88be-4c22-a8f2-ef36117e7ee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FF01"/>
    <a:srgbClr val="8EEE00"/>
    <a:srgbClr val="F08620"/>
    <a:srgbClr val="F4A21B"/>
    <a:srgbClr val="F79520"/>
    <a:srgbClr val="FFC000"/>
    <a:srgbClr val="FFD676"/>
    <a:srgbClr val="0165BD"/>
    <a:srgbClr val="79B800"/>
    <a:srgbClr val="CE41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1"/>
    <p:restoredTop sz="94694"/>
  </p:normalViewPr>
  <p:slideViewPr>
    <p:cSldViewPr snapToGrid="0">
      <p:cViewPr varScale="1">
        <p:scale>
          <a:sx n="81" d="100"/>
          <a:sy n="81" d="100"/>
        </p:scale>
        <p:origin x="768" y="67"/>
      </p:cViewPr>
      <p:guideLst>
        <p:guide orient="horz" pos="1272"/>
        <p:guide pos="2568"/>
        <p:guide orient="horz" pos="6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480" y="595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FC789F-B52D-44D3-8723-A02F528ACCB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6886C52F-162F-4A91-8213-99699DBACFDB}">
      <dgm:prSet phldrT="[Text]"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2017</a:t>
          </a:r>
        </a:p>
      </dgm:t>
    </dgm:pt>
    <dgm:pt modelId="{3DF43EA3-35F3-408D-B061-C6AFD05B63B7}" type="parTrans" cxnId="{891F7335-2CEC-4E3A-8C3F-7A8C2D9F27A6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98A2E2-553C-4182-B95A-AC547934C0BD}" type="sibTrans" cxnId="{891F7335-2CEC-4E3A-8C3F-7A8C2D9F27A6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07870F-27A5-4A4A-90A9-69D789178215}">
      <dgm:prSet phldrT="[Text]"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2022</a:t>
          </a:r>
        </a:p>
      </dgm:t>
    </dgm:pt>
    <dgm:pt modelId="{016F17FE-2221-4941-A8E2-36FF6841F693}" type="parTrans" cxnId="{48FF3BFE-79DA-45E0-A39F-168444960849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F6719C-2F9E-4134-BA98-028B90BDC3D9}" type="sibTrans" cxnId="{48FF3BFE-79DA-45E0-A39F-168444960849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5CD1CB-4763-4AD2-BD59-BDB4734524AC}">
      <dgm:prSet phldrT="[Text]"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2023</a:t>
          </a:r>
        </a:p>
      </dgm:t>
    </dgm:pt>
    <dgm:pt modelId="{6DBCE21D-0730-4E6F-AB27-D5CC511F6902}" type="parTrans" cxnId="{80A4525E-2F44-4FCE-BAC6-B364AAE7AB19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40E5A4-18B8-4B1A-AFC4-9BDAF224FE8D}" type="sibTrans" cxnId="{80A4525E-2F44-4FCE-BAC6-B364AAE7AB19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8AF738-A537-43B0-BE93-D9F4B41D41EC}">
      <dgm:prSet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2019</a:t>
          </a:r>
        </a:p>
      </dgm:t>
    </dgm:pt>
    <dgm:pt modelId="{2CD7A3D2-EEC5-40D5-B597-B4C86564F106}" type="parTrans" cxnId="{DBAEE35F-F73D-4FD1-A73A-250ED5477AF0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B5B4E9-FAFD-4045-A1AB-CF3C72A7BBAC}" type="sibTrans" cxnId="{DBAEE35F-F73D-4FD1-A73A-250ED5477AF0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4B47D8-758A-423C-8128-2D18382998EA}">
      <dgm:prSet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2018</a:t>
          </a:r>
        </a:p>
      </dgm:t>
    </dgm:pt>
    <dgm:pt modelId="{77247E0A-46AC-4606-A38D-99509C1890D1}" type="parTrans" cxnId="{C6373F3B-A26D-4BE9-A3F4-F1E449E6DF9C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E78175-242A-46C3-9CCD-3C7EB24B6046}" type="sibTrans" cxnId="{C6373F3B-A26D-4BE9-A3F4-F1E449E6DF9C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FB25A0-09BC-4930-ADAE-ACAB89753528}">
      <dgm:prSet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2021</a:t>
          </a:r>
        </a:p>
      </dgm:t>
    </dgm:pt>
    <dgm:pt modelId="{12C19649-BAD8-44A6-9B43-87259F0512F4}" type="parTrans" cxnId="{394708D5-6A0A-4F17-8508-1ED1A6926E94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B139FD-94B6-4128-8F79-101BBB6670FC}" type="sibTrans" cxnId="{394708D5-6A0A-4F17-8508-1ED1A6926E94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94B161-6AC3-48EB-98FD-9E075D028B09}">
      <dgm:prSet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2020</a:t>
          </a:r>
        </a:p>
      </dgm:t>
    </dgm:pt>
    <dgm:pt modelId="{B04F8A8F-F41A-479A-9589-ED7E99EADE00}" type="parTrans" cxnId="{2E6A4411-59C7-45A8-8EAB-471FE411594D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E67920-89B7-4EC7-AB4A-F8E9188E2DDB}" type="sibTrans" cxnId="{2E6A4411-59C7-45A8-8EAB-471FE411594D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42520E-838B-4C7C-BD2D-3157AE654D40}">
      <dgm:prSet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2024</a:t>
          </a:r>
        </a:p>
      </dgm:t>
    </dgm:pt>
    <dgm:pt modelId="{4D9ECDFE-AC7E-446F-81CB-686347F6E30A}" type="parTrans" cxnId="{9E47DA96-3FAE-4AA3-B3C6-D2538FF36F68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3C292D-31B1-4240-8253-54E652C2C8B7}" type="sibTrans" cxnId="{9E47DA96-3FAE-4AA3-B3C6-D2538FF36F68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638E65-E1BE-46B6-8B96-19BA92CAB64D}" type="pres">
      <dgm:prSet presAssocID="{07FC789F-B52D-44D3-8723-A02F528ACCB9}" presName="Name0" presStyleCnt="0">
        <dgm:presLayoutVars>
          <dgm:dir/>
          <dgm:resizeHandles val="exact"/>
        </dgm:presLayoutVars>
      </dgm:prSet>
      <dgm:spPr/>
    </dgm:pt>
    <dgm:pt modelId="{30666EC6-4E71-4CA5-B95F-66AD6025270D}" type="pres">
      <dgm:prSet presAssocID="{6886C52F-162F-4A91-8213-99699DBACFDB}" presName="parTxOnly" presStyleLbl="node1" presStyleIdx="0" presStyleCnt="8">
        <dgm:presLayoutVars>
          <dgm:bulletEnabled val="1"/>
        </dgm:presLayoutVars>
      </dgm:prSet>
      <dgm:spPr/>
    </dgm:pt>
    <dgm:pt modelId="{F4672285-414C-45C1-AC55-B949C2F6853F}" type="pres">
      <dgm:prSet presAssocID="{4998A2E2-553C-4182-B95A-AC547934C0BD}" presName="parSpace" presStyleCnt="0"/>
      <dgm:spPr/>
    </dgm:pt>
    <dgm:pt modelId="{88123411-62BA-4507-9F92-9AAB1B173E54}" type="pres">
      <dgm:prSet presAssocID="{954B47D8-758A-423C-8128-2D18382998EA}" presName="parTxOnly" presStyleLbl="node1" presStyleIdx="1" presStyleCnt="8">
        <dgm:presLayoutVars>
          <dgm:bulletEnabled val="1"/>
        </dgm:presLayoutVars>
      </dgm:prSet>
      <dgm:spPr/>
    </dgm:pt>
    <dgm:pt modelId="{38C91506-842D-480A-97E6-A55EFD0AF101}" type="pres">
      <dgm:prSet presAssocID="{6BE78175-242A-46C3-9CCD-3C7EB24B6046}" presName="parSpace" presStyleCnt="0"/>
      <dgm:spPr/>
    </dgm:pt>
    <dgm:pt modelId="{6D2D12BE-D584-4216-BAA1-D0500BF23A2C}" type="pres">
      <dgm:prSet presAssocID="{BE8AF738-A537-43B0-BE93-D9F4B41D41EC}" presName="parTxOnly" presStyleLbl="node1" presStyleIdx="2" presStyleCnt="8">
        <dgm:presLayoutVars>
          <dgm:bulletEnabled val="1"/>
        </dgm:presLayoutVars>
      </dgm:prSet>
      <dgm:spPr/>
    </dgm:pt>
    <dgm:pt modelId="{D89530D6-A6E1-4ACB-8154-DD176A41B710}" type="pres">
      <dgm:prSet presAssocID="{39B5B4E9-FAFD-4045-A1AB-CF3C72A7BBAC}" presName="parSpace" presStyleCnt="0"/>
      <dgm:spPr/>
    </dgm:pt>
    <dgm:pt modelId="{70BD2CF9-6D53-4E7A-8C56-B51884E97569}" type="pres">
      <dgm:prSet presAssocID="{8194B161-6AC3-48EB-98FD-9E075D028B09}" presName="parTxOnly" presStyleLbl="node1" presStyleIdx="3" presStyleCnt="8">
        <dgm:presLayoutVars>
          <dgm:bulletEnabled val="1"/>
        </dgm:presLayoutVars>
      </dgm:prSet>
      <dgm:spPr/>
    </dgm:pt>
    <dgm:pt modelId="{A9D331F8-DB93-47B6-9B8D-77DA1F914FEB}" type="pres">
      <dgm:prSet presAssocID="{ABE67920-89B7-4EC7-AB4A-F8E9188E2DDB}" presName="parSpace" presStyleCnt="0"/>
      <dgm:spPr/>
    </dgm:pt>
    <dgm:pt modelId="{27FA2D6F-F843-43DD-B5CF-DFBB7A9E81C1}" type="pres">
      <dgm:prSet presAssocID="{21FB25A0-09BC-4930-ADAE-ACAB89753528}" presName="parTxOnly" presStyleLbl="node1" presStyleIdx="4" presStyleCnt="8">
        <dgm:presLayoutVars>
          <dgm:bulletEnabled val="1"/>
        </dgm:presLayoutVars>
      </dgm:prSet>
      <dgm:spPr/>
    </dgm:pt>
    <dgm:pt modelId="{F048ACB5-1F0F-4EF8-81E3-02389134A9D6}" type="pres">
      <dgm:prSet presAssocID="{61B139FD-94B6-4128-8F79-101BBB6670FC}" presName="parSpace" presStyleCnt="0"/>
      <dgm:spPr/>
    </dgm:pt>
    <dgm:pt modelId="{20805C84-443E-4AD0-9BE5-D299B0FE508F}" type="pres">
      <dgm:prSet presAssocID="{0107870F-27A5-4A4A-90A9-69D789178215}" presName="parTxOnly" presStyleLbl="node1" presStyleIdx="5" presStyleCnt="8">
        <dgm:presLayoutVars>
          <dgm:bulletEnabled val="1"/>
        </dgm:presLayoutVars>
      </dgm:prSet>
      <dgm:spPr/>
    </dgm:pt>
    <dgm:pt modelId="{95D20370-4DAD-4874-B66E-380783986CFA}" type="pres">
      <dgm:prSet presAssocID="{B8F6719C-2F9E-4134-BA98-028B90BDC3D9}" presName="parSpace" presStyleCnt="0"/>
      <dgm:spPr/>
    </dgm:pt>
    <dgm:pt modelId="{18323B3E-A663-4C5E-A992-EEAD4821F8A1}" type="pres">
      <dgm:prSet presAssocID="{F75CD1CB-4763-4AD2-BD59-BDB4734524AC}" presName="parTxOnly" presStyleLbl="node1" presStyleIdx="6" presStyleCnt="8">
        <dgm:presLayoutVars>
          <dgm:bulletEnabled val="1"/>
        </dgm:presLayoutVars>
      </dgm:prSet>
      <dgm:spPr/>
    </dgm:pt>
    <dgm:pt modelId="{C2379B27-740C-4B7D-8F9A-1D84D5B14288}" type="pres">
      <dgm:prSet presAssocID="{9040E5A4-18B8-4B1A-AFC4-9BDAF224FE8D}" presName="parSpace" presStyleCnt="0"/>
      <dgm:spPr/>
    </dgm:pt>
    <dgm:pt modelId="{0C9F2802-892F-41B8-BFB3-5CAD2BC10A5D}" type="pres">
      <dgm:prSet presAssocID="{AE42520E-838B-4C7C-BD2D-3157AE654D40}" presName="parTxOnly" presStyleLbl="node1" presStyleIdx="7" presStyleCnt="8">
        <dgm:presLayoutVars>
          <dgm:bulletEnabled val="1"/>
        </dgm:presLayoutVars>
      </dgm:prSet>
      <dgm:spPr/>
    </dgm:pt>
  </dgm:ptLst>
  <dgm:cxnLst>
    <dgm:cxn modelId="{5ADA8301-7124-4873-B8A8-B12044974DCB}" type="presOf" srcId="{F75CD1CB-4763-4AD2-BD59-BDB4734524AC}" destId="{18323B3E-A663-4C5E-A992-EEAD4821F8A1}" srcOrd="0" destOrd="0" presId="urn:microsoft.com/office/officeart/2005/8/layout/hChevron3"/>
    <dgm:cxn modelId="{6EA7A801-B223-4A0D-B687-2C9C854CB1D3}" type="presOf" srcId="{AE42520E-838B-4C7C-BD2D-3157AE654D40}" destId="{0C9F2802-892F-41B8-BFB3-5CAD2BC10A5D}" srcOrd="0" destOrd="0" presId="urn:microsoft.com/office/officeart/2005/8/layout/hChevron3"/>
    <dgm:cxn modelId="{2E6A4411-59C7-45A8-8EAB-471FE411594D}" srcId="{07FC789F-B52D-44D3-8723-A02F528ACCB9}" destId="{8194B161-6AC3-48EB-98FD-9E075D028B09}" srcOrd="3" destOrd="0" parTransId="{B04F8A8F-F41A-479A-9589-ED7E99EADE00}" sibTransId="{ABE67920-89B7-4EC7-AB4A-F8E9188E2DDB}"/>
    <dgm:cxn modelId="{AE73D01B-F13C-4C54-BA3D-AC970303FF02}" type="presOf" srcId="{0107870F-27A5-4A4A-90A9-69D789178215}" destId="{20805C84-443E-4AD0-9BE5-D299B0FE508F}" srcOrd="0" destOrd="0" presId="urn:microsoft.com/office/officeart/2005/8/layout/hChevron3"/>
    <dgm:cxn modelId="{891F7335-2CEC-4E3A-8C3F-7A8C2D9F27A6}" srcId="{07FC789F-B52D-44D3-8723-A02F528ACCB9}" destId="{6886C52F-162F-4A91-8213-99699DBACFDB}" srcOrd="0" destOrd="0" parTransId="{3DF43EA3-35F3-408D-B061-C6AFD05B63B7}" sibTransId="{4998A2E2-553C-4182-B95A-AC547934C0BD}"/>
    <dgm:cxn modelId="{C6373F3B-A26D-4BE9-A3F4-F1E449E6DF9C}" srcId="{07FC789F-B52D-44D3-8723-A02F528ACCB9}" destId="{954B47D8-758A-423C-8128-2D18382998EA}" srcOrd="1" destOrd="0" parTransId="{77247E0A-46AC-4606-A38D-99509C1890D1}" sibTransId="{6BE78175-242A-46C3-9CCD-3C7EB24B6046}"/>
    <dgm:cxn modelId="{80A4525E-2F44-4FCE-BAC6-B364AAE7AB19}" srcId="{07FC789F-B52D-44D3-8723-A02F528ACCB9}" destId="{F75CD1CB-4763-4AD2-BD59-BDB4734524AC}" srcOrd="6" destOrd="0" parTransId="{6DBCE21D-0730-4E6F-AB27-D5CC511F6902}" sibTransId="{9040E5A4-18B8-4B1A-AFC4-9BDAF224FE8D}"/>
    <dgm:cxn modelId="{DBAEE35F-F73D-4FD1-A73A-250ED5477AF0}" srcId="{07FC789F-B52D-44D3-8723-A02F528ACCB9}" destId="{BE8AF738-A537-43B0-BE93-D9F4B41D41EC}" srcOrd="2" destOrd="0" parTransId="{2CD7A3D2-EEC5-40D5-B597-B4C86564F106}" sibTransId="{39B5B4E9-FAFD-4045-A1AB-CF3C72A7BBAC}"/>
    <dgm:cxn modelId="{97D9BE79-4D5B-40EE-AEF1-477BF8989B41}" type="presOf" srcId="{954B47D8-758A-423C-8128-2D18382998EA}" destId="{88123411-62BA-4507-9F92-9AAB1B173E54}" srcOrd="0" destOrd="0" presId="urn:microsoft.com/office/officeart/2005/8/layout/hChevron3"/>
    <dgm:cxn modelId="{9E47DA96-3FAE-4AA3-B3C6-D2538FF36F68}" srcId="{07FC789F-B52D-44D3-8723-A02F528ACCB9}" destId="{AE42520E-838B-4C7C-BD2D-3157AE654D40}" srcOrd="7" destOrd="0" parTransId="{4D9ECDFE-AC7E-446F-81CB-686347F6E30A}" sibTransId="{B13C292D-31B1-4240-8253-54E652C2C8B7}"/>
    <dgm:cxn modelId="{511395A1-5FD6-493A-8AE5-8BAFC2EF553F}" type="presOf" srcId="{8194B161-6AC3-48EB-98FD-9E075D028B09}" destId="{70BD2CF9-6D53-4E7A-8C56-B51884E97569}" srcOrd="0" destOrd="0" presId="urn:microsoft.com/office/officeart/2005/8/layout/hChevron3"/>
    <dgm:cxn modelId="{12FE3EB1-F8EA-4CD2-855F-A530EA6076A0}" type="presOf" srcId="{BE8AF738-A537-43B0-BE93-D9F4B41D41EC}" destId="{6D2D12BE-D584-4216-BAA1-D0500BF23A2C}" srcOrd="0" destOrd="0" presId="urn:microsoft.com/office/officeart/2005/8/layout/hChevron3"/>
    <dgm:cxn modelId="{F5F3F9B4-8797-49E1-B708-19926BAEE6CD}" type="presOf" srcId="{6886C52F-162F-4A91-8213-99699DBACFDB}" destId="{30666EC6-4E71-4CA5-B95F-66AD6025270D}" srcOrd="0" destOrd="0" presId="urn:microsoft.com/office/officeart/2005/8/layout/hChevron3"/>
    <dgm:cxn modelId="{F2242AC4-B498-4F43-8FEB-DE3AA888D956}" type="presOf" srcId="{07FC789F-B52D-44D3-8723-A02F528ACCB9}" destId="{C2638E65-E1BE-46B6-8B96-19BA92CAB64D}" srcOrd="0" destOrd="0" presId="urn:microsoft.com/office/officeart/2005/8/layout/hChevron3"/>
    <dgm:cxn modelId="{394708D5-6A0A-4F17-8508-1ED1A6926E94}" srcId="{07FC789F-B52D-44D3-8723-A02F528ACCB9}" destId="{21FB25A0-09BC-4930-ADAE-ACAB89753528}" srcOrd="4" destOrd="0" parTransId="{12C19649-BAD8-44A6-9B43-87259F0512F4}" sibTransId="{61B139FD-94B6-4128-8F79-101BBB6670FC}"/>
    <dgm:cxn modelId="{B5540DE2-5902-4561-AAF2-8E0BC81A95C0}" type="presOf" srcId="{21FB25A0-09BC-4930-ADAE-ACAB89753528}" destId="{27FA2D6F-F843-43DD-B5CF-DFBB7A9E81C1}" srcOrd="0" destOrd="0" presId="urn:microsoft.com/office/officeart/2005/8/layout/hChevron3"/>
    <dgm:cxn modelId="{48FF3BFE-79DA-45E0-A39F-168444960849}" srcId="{07FC789F-B52D-44D3-8723-A02F528ACCB9}" destId="{0107870F-27A5-4A4A-90A9-69D789178215}" srcOrd="5" destOrd="0" parTransId="{016F17FE-2221-4941-A8E2-36FF6841F693}" sibTransId="{B8F6719C-2F9E-4134-BA98-028B90BDC3D9}"/>
    <dgm:cxn modelId="{01B4D0F0-2BBD-4C9C-8148-B2BC5137D3B5}" type="presParOf" srcId="{C2638E65-E1BE-46B6-8B96-19BA92CAB64D}" destId="{30666EC6-4E71-4CA5-B95F-66AD6025270D}" srcOrd="0" destOrd="0" presId="urn:microsoft.com/office/officeart/2005/8/layout/hChevron3"/>
    <dgm:cxn modelId="{3AA782F0-3D79-4E9F-AB1C-46E970F8458C}" type="presParOf" srcId="{C2638E65-E1BE-46B6-8B96-19BA92CAB64D}" destId="{F4672285-414C-45C1-AC55-B949C2F6853F}" srcOrd="1" destOrd="0" presId="urn:microsoft.com/office/officeart/2005/8/layout/hChevron3"/>
    <dgm:cxn modelId="{9A2E72BC-B19E-41E8-94B1-C10637319D0D}" type="presParOf" srcId="{C2638E65-E1BE-46B6-8B96-19BA92CAB64D}" destId="{88123411-62BA-4507-9F92-9AAB1B173E54}" srcOrd="2" destOrd="0" presId="urn:microsoft.com/office/officeart/2005/8/layout/hChevron3"/>
    <dgm:cxn modelId="{724F9DCD-29EB-4147-8E8D-F8ACBB1C5327}" type="presParOf" srcId="{C2638E65-E1BE-46B6-8B96-19BA92CAB64D}" destId="{38C91506-842D-480A-97E6-A55EFD0AF101}" srcOrd="3" destOrd="0" presId="urn:microsoft.com/office/officeart/2005/8/layout/hChevron3"/>
    <dgm:cxn modelId="{EFBE1BB0-C669-4A5C-80F7-F28BE19F0B5F}" type="presParOf" srcId="{C2638E65-E1BE-46B6-8B96-19BA92CAB64D}" destId="{6D2D12BE-D584-4216-BAA1-D0500BF23A2C}" srcOrd="4" destOrd="0" presId="urn:microsoft.com/office/officeart/2005/8/layout/hChevron3"/>
    <dgm:cxn modelId="{DED74585-9728-4928-9080-FD3D69A6FC91}" type="presParOf" srcId="{C2638E65-E1BE-46B6-8B96-19BA92CAB64D}" destId="{D89530D6-A6E1-4ACB-8154-DD176A41B710}" srcOrd="5" destOrd="0" presId="urn:microsoft.com/office/officeart/2005/8/layout/hChevron3"/>
    <dgm:cxn modelId="{F6974AF9-C490-45A2-B960-7CAA0B42DBF1}" type="presParOf" srcId="{C2638E65-E1BE-46B6-8B96-19BA92CAB64D}" destId="{70BD2CF9-6D53-4E7A-8C56-B51884E97569}" srcOrd="6" destOrd="0" presId="urn:microsoft.com/office/officeart/2005/8/layout/hChevron3"/>
    <dgm:cxn modelId="{B82975BD-C1D3-4E40-B0ED-AAB9CA6B41E3}" type="presParOf" srcId="{C2638E65-E1BE-46B6-8B96-19BA92CAB64D}" destId="{A9D331F8-DB93-47B6-9B8D-77DA1F914FEB}" srcOrd="7" destOrd="0" presId="urn:microsoft.com/office/officeart/2005/8/layout/hChevron3"/>
    <dgm:cxn modelId="{C48DAE5A-FAD4-4891-978F-23EC27394A02}" type="presParOf" srcId="{C2638E65-E1BE-46B6-8B96-19BA92CAB64D}" destId="{27FA2D6F-F843-43DD-B5CF-DFBB7A9E81C1}" srcOrd="8" destOrd="0" presId="urn:microsoft.com/office/officeart/2005/8/layout/hChevron3"/>
    <dgm:cxn modelId="{F2E34416-E2B1-4CBC-8E19-35969B0DCA31}" type="presParOf" srcId="{C2638E65-E1BE-46B6-8B96-19BA92CAB64D}" destId="{F048ACB5-1F0F-4EF8-81E3-02389134A9D6}" srcOrd="9" destOrd="0" presId="urn:microsoft.com/office/officeart/2005/8/layout/hChevron3"/>
    <dgm:cxn modelId="{D4D47A94-2528-4062-9346-21B5D3FBEDFE}" type="presParOf" srcId="{C2638E65-E1BE-46B6-8B96-19BA92CAB64D}" destId="{20805C84-443E-4AD0-9BE5-D299B0FE508F}" srcOrd="10" destOrd="0" presId="urn:microsoft.com/office/officeart/2005/8/layout/hChevron3"/>
    <dgm:cxn modelId="{67E48956-F591-4E35-B245-DCFD762F465A}" type="presParOf" srcId="{C2638E65-E1BE-46B6-8B96-19BA92CAB64D}" destId="{95D20370-4DAD-4874-B66E-380783986CFA}" srcOrd="11" destOrd="0" presId="urn:microsoft.com/office/officeart/2005/8/layout/hChevron3"/>
    <dgm:cxn modelId="{EDC3B4AD-21E0-42CE-AE04-87384C48178A}" type="presParOf" srcId="{C2638E65-E1BE-46B6-8B96-19BA92CAB64D}" destId="{18323B3E-A663-4C5E-A992-EEAD4821F8A1}" srcOrd="12" destOrd="0" presId="urn:microsoft.com/office/officeart/2005/8/layout/hChevron3"/>
    <dgm:cxn modelId="{F3EBE265-D700-455B-9EBC-EAE93A4A5A37}" type="presParOf" srcId="{C2638E65-E1BE-46B6-8B96-19BA92CAB64D}" destId="{C2379B27-740C-4B7D-8F9A-1D84D5B14288}" srcOrd="13" destOrd="0" presId="urn:microsoft.com/office/officeart/2005/8/layout/hChevron3"/>
    <dgm:cxn modelId="{94730D2A-8354-4C97-945C-F2A9BA315B9A}" type="presParOf" srcId="{C2638E65-E1BE-46B6-8B96-19BA92CAB64D}" destId="{0C9F2802-892F-41B8-BFB3-5CAD2BC10A5D}" srcOrd="1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66EC6-4E71-4CA5-B95F-66AD6025270D}">
      <dsp:nvSpPr>
        <dsp:cNvPr id="0" name=""/>
        <dsp:cNvSpPr/>
      </dsp:nvSpPr>
      <dsp:spPr>
        <a:xfrm>
          <a:off x="5582" y="0"/>
          <a:ext cx="1730559" cy="28382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2017</a:t>
          </a:r>
        </a:p>
      </dsp:txBody>
      <dsp:txXfrm>
        <a:off x="5582" y="0"/>
        <a:ext cx="1659603" cy="283826"/>
      </dsp:txXfrm>
    </dsp:sp>
    <dsp:sp modelId="{88123411-62BA-4507-9F92-9AAB1B173E54}">
      <dsp:nvSpPr>
        <dsp:cNvPr id="0" name=""/>
        <dsp:cNvSpPr/>
      </dsp:nvSpPr>
      <dsp:spPr>
        <a:xfrm>
          <a:off x="1390030" y="0"/>
          <a:ext cx="1730559" cy="283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2018</a:t>
          </a:r>
        </a:p>
      </dsp:txBody>
      <dsp:txXfrm>
        <a:off x="1531943" y="0"/>
        <a:ext cx="1446733" cy="283826"/>
      </dsp:txXfrm>
    </dsp:sp>
    <dsp:sp modelId="{6D2D12BE-D584-4216-BAA1-D0500BF23A2C}">
      <dsp:nvSpPr>
        <dsp:cNvPr id="0" name=""/>
        <dsp:cNvSpPr/>
      </dsp:nvSpPr>
      <dsp:spPr>
        <a:xfrm>
          <a:off x="2774477" y="0"/>
          <a:ext cx="1730559" cy="283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2019</a:t>
          </a:r>
        </a:p>
      </dsp:txBody>
      <dsp:txXfrm>
        <a:off x="2916390" y="0"/>
        <a:ext cx="1446733" cy="283826"/>
      </dsp:txXfrm>
    </dsp:sp>
    <dsp:sp modelId="{70BD2CF9-6D53-4E7A-8C56-B51884E97569}">
      <dsp:nvSpPr>
        <dsp:cNvPr id="0" name=""/>
        <dsp:cNvSpPr/>
      </dsp:nvSpPr>
      <dsp:spPr>
        <a:xfrm>
          <a:off x="4158925" y="0"/>
          <a:ext cx="1730559" cy="283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2020</a:t>
          </a:r>
        </a:p>
      </dsp:txBody>
      <dsp:txXfrm>
        <a:off x="4300838" y="0"/>
        <a:ext cx="1446733" cy="283826"/>
      </dsp:txXfrm>
    </dsp:sp>
    <dsp:sp modelId="{27FA2D6F-F843-43DD-B5CF-DFBB7A9E81C1}">
      <dsp:nvSpPr>
        <dsp:cNvPr id="0" name=""/>
        <dsp:cNvSpPr/>
      </dsp:nvSpPr>
      <dsp:spPr>
        <a:xfrm>
          <a:off x="5543373" y="0"/>
          <a:ext cx="1730559" cy="283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2021</a:t>
          </a:r>
        </a:p>
      </dsp:txBody>
      <dsp:txXfrm>
        <a:off x="5685286" y="0"/>
        <a:ext cx="1446733" cy="283826"/>
      </dsp:txXfrm>
    </dsp:sp>
    <dsp:sp modelId="{20805C84-443E-4AD0-9BE5-D299B0FE508F}">
      <dsp:nvSpPr>
        <dsp:cNvPr id="0" name=""/>
        <dsp:cNvSpPr/>
      </dsp:nvSpPr>
      <dsp:spPr>
        <a:xfrm>
          <a:off x="6927821" y="0"/>
          <a:ext cx="1730559" cy="283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2022</a:t>
          </a:r>
        </a:p>
      </dsp:txBody>
      <dsp:txXfrm>
        <a:off x="7069734" y="0"/>
        <a:ext cx="1446733" cy="283826"/>
      </dsp:txXfrm>
    </dsp:sp>
    <dsp:sp modelId="{18323B3E-A663-4C5E-A992-EEAD4821F8A1}">
      <dsp:nvSpPr>
        <dsp:cNvPr id="0" name=""/>
        <dsp:cNvSpPr/>
      </dsp:nvSpPr>
      <dsp:spPr>
        <a:xfrm>
          <a:off x="8312269" y="0"/>
          <a:ext cx="1730559" cy="283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2023</a:t>
          </a:r>
        </a:p>
      </dsp:txBody>
      <dsp:txXfrm>
        <a:off x="8454182" y="0"/>
        <a:ext cx="1446733" cy="283826"/>
      </dsp:txXfrm>
    </dsp:sp>
    <dsp:sp modelId="{0C9F2802-892F-41B8-BFB3-5CAD2BC10A5D}">
      <dsp:nvSpPr>
        <dsp:cNvPr id="0" name=""/>
        <dsp:cNvSpPr/>
      </dsp:nvSpPr>
      <dsp:spPr>
        <a:xfrm>
          <a:off x="9696716" y="0"/>
          <a:ext cx="1730559" cy="283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2024</a:t>
          </a:r>
        </a:p>
      </dsp:txBody>
      <dsp:txXfrm>
        <a:off x="9838629" y="0"/>
        <a:ext cx="1446733" cy="2838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D928-0C3E-4ED8-90AE-E560853C5428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AF5AE-4922-40B3-BC52-D142E057D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52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CBDEE-9154-4ECF-BD19-2512E89EA232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E8625-ABA9-47AC-97D8-2031586E3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49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7">
            <a:extLst>
              <a:ext uri="{FF2B5EF4-FFF2-40B4-BE49-F238E27FC236}">
                <a16:creationId xmlns:a16="http://schemas.microsoft.com/office/drawing/2014/main" id="{BCD1F3BD-7F2F-444E-BE41-8A3E836CF2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3" y="-17742"/>
            <a:ext cx="12173781" cy="68484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55C749B-CF4F-E746-98AA-7DAFB049B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7108" y="2024160"/>
            <a:ext cx="5337098" cy="2275765"/>
          </a:xfrm>
        </p:spPr>
        <p:txBody>
          <a:bodyPr anchor="b">
            <a:noAutofit/>
          </a:bodyPr>
          <a:lstStyle>
            <a:lvl1pPr algn="l">
              <a:defRPr sz="44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0D13D8CB-B082-0242-994C-AB48C4D21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7106" y="4825291"/>
            <a:ext cx="5337097" cy="831952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AB8FE9A3-D792-F848-80BC-E61BCE6E9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478" y="6356352"/>
            <a:ext cx="11235219" cy="365125"/>
          </a:xfrm>
        </p:spPr>
        <p:txBody>
          <a:bodyPr/>
          <a:lstStyle>
            <a:lvl1pPr algn="l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 dirty="0"/>
              <a:t>Footer</a:t>
            </a:r>
          </a:p>
        </p:txBody>
      </p:sp>
      <p:cxnSp>
        <p:nvCxnSpPr>
          <p:cNvPr id="21" name="Straight Connector 12">
            <a:extLst>
              <a:ext uri="{FF2B5EF4-FFF2-40B4-BE49-F238E27FC236}">
                <a16:creationId xmlns:a16="http://schemas.microsoft.com/office/drawing/2014/main" id="{3E5620C9-4863-FD41-B02D-0D6AC464B8BB}"/>
              </a:ext>
            </a:extLst>
          </p:cNvPr>
          <p:cNvCxnSpPr>
            <a:cxnSpLocks/>
          </p:cNvCxnSpPr>
          <p:nvPr userDrawn="1"/>
        </p:nvCxnSpPr>
        <p:spPr>
          <a:xfrm>
            <a:off x="0" y="4570312"/>
            <a:ext cx="1030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19D55F78-2FD3-D643-B7AC-F01E7065250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9683986" y="295903"/>
            <a:ext cx="2202712" cy="365125"/>
          </a:xfrm>
        </p:spPr>
        <p:txBody>
          <a:bodyPr/>
          <a:lstStyle>
            <a:lvl1pPr algn="r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7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>
            <a:extLst>
              <a:ext uri="{FF2B5EF4-FFF2-40B4-BE49-F238E27FC236}">
                <a16:creationId xmlns:a16="http://schemas.microsoft.com/office/drawing/2014/main" id="{924DE002-8A97-944A-B72A-49728725A8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" y="5144"/>
            <a:ext cx="12171000" cy="684770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5318A8F-1C23-7341-8E53-86265BBB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62EC41-3279-794B-98B4-896255B957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BD0FC2-DA89-EC42-9072-F82DBAB52CAA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</a:p>
        </p:txBody>
      </p:sp>
    </p:spTree>
    <p:extLst>
      <p:ext uri="{BB962C8B-B14F-4D97-AF65-F5344CB8AC3E}">
        <p14:creationId xmlns:p14="http://schemas.microsoft.com/office/powerpoint/2010/main" val="87304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D149EA-1B07-4ED5-A223-D843C4D94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" y="0"/>
            <a:ext cx="12190811" cy="685799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41CF72-518C-CF42-A323-83BED2EBD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6411C58-0491-9F47-BC20-7E2DF647243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599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0">
            <a:extLst>
              <a:ext uri="{FF2B5EF4-FFF2-40B4-BE49-F238E27FC236}">
                <a16:creationId xmlns:a16="http://schemas.microsoft.com/office/drawing/2014/main" id="{7DC3DF47-9AC9-754B-9528-EAC486DF6A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9" y="5572"/>
            <a:ext cx="12170999" cy="684685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917B4808-403E-834C-826B-A1BB046BE6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52217" y="1914261"/>
            <a:ext cx="6729283" cy="1666393"/>
          </a:xfrm>
        </p:spPr>
        <p:txBody>
          <a:bodyPr>
            <a:noAutofit/>
          </a:bodyPr>
          <a:lstStyle>
            <a:lvl1pPr algn="ctr">
              <a:defRPr sz="36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ExtraBold" panose="00000900000000000000" pitchFamily="2" charset="0"/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r>
              <a:rPr lang="es-ES"/>
              <a:t>!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07725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21505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431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6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5" r:id="rId3"/>
    <p:sldLayoutId id="214748378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427730"/>
          </a:solidFill>
          <a:latin typeface="Avenir Black" panose="02000503020000020003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80000"/>
        <a:buFont typeface="Arial" panose="020B0604020202020204" pitchFamily="34" charset="0"/>
        <a:buChar char="•"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.AppleSystemUIFont" charset="-120"/>
        <a:buChar char="-"/>
        <a:defRPr sz="20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60000"/>
        <a:buFont typeface=".AppleSystemUIFont" charset="-120"/>
        <a:buChar char="-"/>
        <a:defRPr sz="18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AFCD9-1440-A047-9949-B2080A58B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80318" y="4825290"/>
            <a:ext cx="8277573" cy="179232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Thinh Nguyen, ILRI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Community engagement workshop held at Mai Son, District </a:t>
            </a:r>
            <a:r>
              <a:rPr lang="en-US" sz="2800" dirty="0">
                <a:solidFill>
                  <a:schemeClr val="tx1"/>
                </a:solidFill>
              </a:rPr>
              <a:t>Son La province, Vietnam</a:t>
            </a:r>
            <a:r>
              <a:rPr lang="en-US" sz="2800">
                <a:solidFill>
                  <a:schemeClr val="tx1"/>
                </a:solidFill>
              </a:rPr>
              <a:t>,</a:t>
            </a:r>
            <a:r>
              <a:rPr lang="en-US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11 </a:t>
            </a:r>
            <a:r>
              <a:rPr lang="en-US" dirty="0">
                <a:solidFill>
                  <a:schemeClr val="tx1"/>
                </a:solidFill>
              </a:rPr>
              <a:t>October 2022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B964DB4-74B5-9B62-2684-9B6FD9661DBB}"/>
              </a:ext>
            </a:extLst>
          </p:cNvPr>
          <p:cNvSpPr txBox="1">
            <a:spLocks/>
          </p:cNvSpPr>
          <p:nvPr/>
        </p:nvSpPr>
        <p:spPr>
          <a:xfrm>
            <a:off x="2392219" y="2312233"/>
            <a:ext cx="9365672" cy="223353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pPr algn="ctr"/>
            <a:r>
              <a:rPr lang="en-US" sz="3200" dirty="0">
                <a:cs typeface="Arial" panose="020B0604020202020204" pitchFamily="34" charset="0"/>
              </a:rPr>
              <a:t>Sustainable Animal Productivity for Livelihoods, Nutrition and Gender inclusion in the Northwest Highlands of Vietnam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70052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D1391-1761-B146-9BA1-96C5A361D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06" y="236657"/>
            <a:ext cx="9039655" cy="776459"/>
          </a:xfrm>
        </p:spPr>
        <p:txBody>
          <a:bodyPr/>
          <a:lstStyle/>
          <a:p>
            <a:r>
              <a:rPr lang="en-GB" dirty="0"/>
              <a:t>SAPLING partners</a:t>
            </a:r>
            <a:endParaRPr lang="en-US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94ECAA-F851-8E7C-9A0B-18CF0A7013EE}"/>
              </a:ext>
            </a:extLst>
          </p:cNvPr>
          <p:cNvSpPr/>
          <p:nvPr/>
        </p:nvSpPr>
        <p:spPr>
          <a:xfrm>
            <a:off x="1203648" y="3429000"/>
            <a:ext cx="1586204" cy="204806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ee the source image">
            <a:extLst>
              <a:ext uri="{FF2B5EF4-FFF2-40B4-BE49-F238E27FC236}">
                <a16:creationId xmlns:a16="http://schemas.microsoft.com/office/drawing/2014/main" id="{70EAE96F-C357-B02C-FA84-7BC0C16BA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7996" y="1514296"/>
            <a:ext cx="1167767" cy="118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vcn.org.vn/Content/Client/images/logo_top_en.png">
            <a:extLst>
              <a:ext uri="{FF2B5EF4-FFF2-40B4-BE49-F238E27FC236}">
                <a16:creationId xmlns:a16="http://schemas.microsoft.com/office/drawing/2014/main" id="{8F638959-CF81-D50A-0148-C9BC08F70D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23"/>
          <a:stretch/>
        </p:blipFill>
        <p:spPr bwMode="auto">
          <a:xfrm>
            <a:off x="828983" y="1627537"/>
            <a:ext cx="1167767" cy="118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CD043E-13F8-6405-5094-54160FBBF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6462" y="1577042"/>
            <a:ext cx="1110731" cy="11870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F62EEC-CCEE-BA33-D82C-0D1EB4F13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814" y="1357182"/>
            <a:ext cx="1234547" cy="15012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A3A007-4776-F271-AE93-25FFB5FDAE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978" y="3736147"/>
            <a:ext cx="1386960" cy="99830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2A1B752-845B-5724-1785-BA083F968DDF}"/>
              </a:ext>
            </a:extLst>
          </p:cNvPr>
          <p:cNvSpPr/>
          <p:nvPr/>
        </p:nvSpPr>
        <p:spPr>
          <a:xfrm>
            <a:off x="3866674" y="3736147"/>
            <a:ext cx="1322962" cy="865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Sub-DAH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E2E52A-73D9-7600-71D9-FE3FA9F40686}"/>
              </a:ext>
            </a:extLst>
          </p:cNvPr>
          <p:cNvSpPr/>
          <p:nvPr/>
        </p:nvSpPr>
        <p:spPr>
          <a:xfrm>
            <a:off x="6462484" y="3736147"/>
            <a:ext cx="1322962" cy="865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DARD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F889D56-038B-39D2-7BA2-234EF630E45F}"/>
              </a:ext>
            </a:extLst>
          </p:cNvPr>
          <p:cNvSpPr/>
          <p:nvPr/>
        </p:nvSpPr>
        <p:spPr>
          <a:xfrm>
            <a:off x="9006784" y="3736147"/>
            <a:ext cx="1322962" cy="865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People’s </a:t>
            </a:r>
            <a:r>
              <a:rPr lang="en-US" dirty="0" err="1"/>
              <a:t>Commitee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57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C8A4AC7-521F-4F8E-975C-708C2BAFB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752" y="1178352"/>
            <a:ext cx="8022210" cy="574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60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0427E-3641-2B4F-AC26-150AED5EB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93178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D1391-1761-B146-9BA1-96C5A361D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041" y="297553"/>
            <a:ext cx="9039655" cy="776459"/>
          </a:xfrm>
        </p:spPr>
        <p:txBody>
          <a:bodyPr/>
          <a:lstStyle/>
          <a:p>
            <a:r>
              <a:rPr lang="fr-FR" sz="3200" dirty="0"/>
              <a:t>SAPLING - </a:t>
            </a:r>
            <a:r>
              <a:rPr lang="fr-FR" sz="3200" dirty="0" err="1"/>
              <a:t>Why</a:t>
            </a:r>
            <a:r>
              <a:rPr lang="fr-FR" sz="3200" dirty="0"/>
              <a:t> </a:t>
            </a:r>
            <a:r>
              <a:rPr lang="fr-FR" sz="3200" dirty="0" err="1"/>
              <a:t>livestock</a:t>
            </a:r>
            <a:r>
              <a:rPr lang="fr-FR" sz="3200" dirty="0"/>
              <a:t>?</a:t>
            </a:r>
            <a:endParaRPr lang="en-US" dirty="0"/>
          </a:p>
        </p:txBody>
      </p:sp>
      <p:pic>
        <p:nvPicPr>
          <p:cNvPr id="3" name="Picture 2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7F08D6FC-4B49-6F42-91B7-810277AFE3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3161" y="1651224"/>
            <a:ext cx="3128552" cy="4364457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EA849D4-4C42-EC42-E829-44CDF39118B4}"/>
              </a:ext>
            </a:extLst>
          </p:cNvPr>
          <p:cNvSpPr txBox="1">
            <a:spLocks/>
          </p:cNvSpPr>
          <p:nvPr/>
        </p:nvSpPr>
        <p:spPr>
          <a:xfrm>
            <a:off x="363038" y="6015680"/>
            <a:ext cx="2969853" cy="632114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3000" kern="1200">
                <a:solidFill>
                  <a:srgbClr val="404E65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0" fontAlgn="base" hangingPunct="0">
              <a:spcBef>
                <a:spcPts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20" indent="-228603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26" indent="-228603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Livelihoods</a:t>
            </a:r>
          </a:p>
          <a:p>
            <a:pPr marL="34290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8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7" name="Picture 6" descr="A person feeding a group of chickens&#10;&#10;Description automatically generated with medium confidence">
            <a:extLst>
              <a:ext uri="{FF2B5EF4-FFF2-40B4-BE49-F238E27FC236}">
                <a16:creationId xmlns:a16="http://schemas.microsoft.com/office/drawing/2014/main" id="{127B12CF-46E8-4C9D-8771-2C9FBC1873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6498" y="1651224"/>
            <a:ext cx="3443071" cy="436445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F541A0C-B11D-A0F2-B141-92AE84C49C0B}"/>
              </a:ext>
            </a:extLst>
          </p:cNvPr>
          <p:cNvSpPr txBox="1">
            <a:spLocks/>
          </p:cNvSpPr>
          <p:nvPr/>
        </p:nvSpPr>
        <p:spPr>
          <a:xfrm>
            <a:off x="4792473" y="6015680"/>
            <a:ext cx="8795327" cy="3684124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3000" kern="1200">
                <a:solidFill>
                  <a:srgbClr val="404E65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0" fontAlgn="base" hangingPunct="0">
              <a:spcBef>
                <a:spcPts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20" indent="-228603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26" indent="-228603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Demand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CC6F33E-8BBC-EF09-B47E-FC1F2DE037CA}"/>
              </a:ext>
            </a:extLst>
          </p:cNvPr>
          <p:cNvSpPr txBox="1">
            <a:spLocks/>
          </p:cNvSpPr>
          <p:nvPr/>
        </p:nvSpPr>
        <p:spPr>
          <a:xfrm>
            <a:off x="8306498" y="6037205"/>
            <a:ext cx="2654893" cy="61059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3000" kern="1200">
                <a:solidFill>
                  <a:srgbClr val="404E65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0" fontAlgn="base" hangingPunct="0">
              <a:spcBef>
                <a:spcPts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20" indent="-228603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26" indent="-228603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</a:t>
            </a:r>
            <a:r>
              <a:rPr lang="en-GB" sz="18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omen empowerment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A54B7F-8316-08EC-1C98-B69A3186AE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681" y="1656079"/>
            <a:ext cx="4291685" cy="435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648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D1391-1761-B146-9BA1-96C5A361D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06" y="236657"/>
            <a:ext cx="9039655" cy="776459"/>
          </a:xfrm>
        </p:spPr>
        <p:txBody>
          <a:bodyPr/>
          <a:lstStyle/>
          <a:p>
            <a:r>
              <a:rPr lang="en-US" b="1" dirty="0"/>
              <a:t>Livestock challenges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D9973FA-8F96-4FF2-2C3F-EF1877A886A8}"/>
              </a:ext>
            </a:extLst>
          </p:cNvPr>
          <p:cNvSpPr/>
          <p:nvPr/>
        </p:nvSpPr>
        <p:spPr>
          <a:xfrm>
            <a:off x="3551317" y="1093494"/>
            <a:ext cx="1747506" cy="2008628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7090" tIns="377781" rIns="337090" bIns="377781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Inefficient value chain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5A3E732-31E1-1E79-2A12-C151B3E04C68}"/>
              </a:ext>
            </a:extLst>
          </p:cNvPr>
          <p:cNvSpPr/>
          <p:nvPr/>
        </p:nvSpPr>
        <p:spPr>
          <a:xfrm>
            <a:off x="4474769" y="3081425"/>
            <a:ext cx="2241629" cy="1205177"/>
          </a:xfrm>
          <a:custGeom>
            <a:avLst/>
            <a:gdLst>
              <a:gd name="connsiteX0" fmla="*/ 0 w 2241629"/>
              <a:gd name="connsiteY0" fmla="*/ 0 h 1205177"/>
              <a:gd name="connsiteX1" fmla="*/ 2241629 w 2241629"/>
              <a:gd name="connsiteY1" fmla="*/ 0 h 1205177"/>
              <a:gd name="connsiteX2" fmla="*/ 2241629 w 2241629"/>
              <a:gd name="connsiteY2" fmla="*/ 1205177 h 1205177"/>
              <a:gd name="connsiteX3" fmla="*/ 0 w 2241629"/>
              <a:gd name="connsiteY3" fmla="*/ 1205177 h 1205177"/>
              <a:gd name="connsiteX4" fmla="*/ 0 w 2241629"/>
              <a:gd name="connsiteY4" fmla="*/ 0 h 1205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1629" h="1205177">
                <a:moveTo>
                  <a:pt x="0" y="0"/>
                </a:moveTo>
                <a:lnTo>
                  <a:pt x="2241629" y="0"/>
                </a:lnTo>
                <a:lnTo>
                  <a:pt x="2241629" y="1205177"/>
                </a:lnTo>
                <a:lnTo>
                  <a:pt x="0" y="120517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770" tIns="64770" rIns="64770" bIns="64770" numCol="1" spcCol="1270" anchor="ctr" anchorCtr="0">
            <a:noAutofit/>
          </a:bodyPr>
          <a:lstStyle/>
          <a:p>
            <a:pPr marL="0" lvl="0" indent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700" kern="120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7BA918F-6FD3-37AF-6E8C-049737F07D24}"/>
              </a:ext>
            </a:extLst>
          </p:cNvPr>
          <p:cNvSpPr/>
          <p:nvPr/>
        </p:nvSpPr>
        <p:spPr>
          <a:xfrm>
            <a:off x="1664010" y="1093494"/>
            <a:ext cx="1747506" cy="2008628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320" tIns="313011" rIns="272320" bIns="313011" numCol="1" spcCol="1270" anchor="ctr" anchorCtr="0">
            <a:no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Gender and other bias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5213DD3-89C4-F9F9-69D4-D022D3EF480E}"/>
              </a:ext>
            </a:extLst>
          </p:cNvPr>
          <p:cNvSpPr/>
          <p:nvPr/>
        </p:nvSpPr>
        <p:spPr>
          <a:xfrm>
            <a:off x="2604048" y="2798418"/>
            <a:ext cx="1747506" cy="2008628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4320" tIns="377781" rIns="274320" bIns="377781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Low productivity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92CDB4F-6C34-E08D-66B3-FBA460BC9791}"/>
              </a:ext>
            </a:extLst>
          </p:cNvPr>
          <p:cNvSpPr/>
          <p:nvPr/>
        </p:nvSpPr>
        <p:spPr>
          <a:xfrm>
            <a:off x="4491355" y="2798418"/>
            <a:ext cx="1747506" cy="2008628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320" tIns="313011" rIns="272320" bIns="313011" numCol="1" spcCol="1270" anchor="ctr" anchorCtr="0">
            <a:no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Failure of scaling up good intervention packages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B601C72-22EF-9061-4568-5438A15AA481}"/>
              </a:ext>
            </a:extLst>
          </p:cNvPr>
          <p:cNvSpPr/>
          <p:nvPr/>
        </p:nvSpPr>
        <p:spPr>
          <a:xfrm>
            <a:off x="3551317" y="4503341"/>
            <a:ext cx="1747506" cy="2008628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7090" tIns="377781" rIns="337090" bIns="377781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Lack of evidence for decision making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4FFE50C-6852-6829-60A3-CFDF2B126729}"/>
              </a:ext>
            </a:extLst>
          </p:cNvPr>
          <p:cNvSpPr/>
          <p:nvPr/>
        </p:nvSpPr>
        <p:spPr>
          <a:xfrm>
            <a:off x="1664010" y="4503341"/>
            <a:ext cx="1747506" cy="2008628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320" tIns="313011" rIns="272320" bIns="313011" numCol="1" spcCol="1270" anchor="ctr" anchorCtr="0">
            <a:no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>
                <a:latin typeface="Arial" panose="020B0604020202020204" pitchFamily="34" charset="0"/>
                <a:cs typeface="Arial" panose="020B0604020202020204" pitchFamily="34" charset="0"/>
              </a:rPr>
              <a:t>Suboptimal use of animal sourced foods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73251AF9-76E6-1922-D423-C155FF33D36E}"/>
              </a:ext>
            </a:extLst>
          </p:cNvPr>
          <p:cNvSpPr/>
          <p:nvPr/>
        </p:nvSpPr>
        <p:spPr>
          <a:xfrm>
            <a:off x="6960637" y="3788229"/>
            <a:ext cx="978408" cy="484632"/>
          </a:xfrm>
          <a:prstGeom prst="rightArrow">
            <a:avLst/>
          </a:prstGeom>
          <a:solidFill>
            <a:srgbClr val="F0862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CAD461D-7EB6-BA97-C3C9-F13AC7B1F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5389" y="1828800"/>
            <a:ext cx="1559781" cy="463399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0E802B7-828C-9B0C-164B-8B1296C921F1}"/>
              </a:ext>
            </a:extLst>
          </p:cNvPr>
          <p:cNvSpPr txBox="1"/>
          <p:nvPr/>
        </p:nvSpPr>
        <p:spPr>
          <a:xfrm>
            <a:off x="7585786" y="1351769"/>
            <a:ext cx="311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SAPLING</a:t>
            </a:r>
          </a:p>
        </p:txBody>
      </p:sp>
    </p:spTree>
    <p:extLst>
      <p:ext uri="{BB962C8B-B14F-4D97-AF65-F5344CB8AC3E}">
        <p14:creationId xmlns:p14="http://schemas.microsoft.com/office/powerpoint/2010/main" val="132505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9" grpId="0" animBg="1"/>
      <p:bldP spid="20" grpId="0" animBg="1"/>
      <p:bldP spid="22" grpId="0" animBg="1"/>
      <p:bldP spid="23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9CA962-58DE-9AEB-DDB7-CFDCAEF50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334" y="97145"/>
            <a:ext cx="9039655" cy="776459"/>
          </a:xfrm>
        </p:spPr>
        <p:txBody>
          <a:bodyPr/>
          <a:lstStyle/>
          <a:p>
            <a:r>
              <a:rPr lang="en-US" dirty="0"/>
              <a:t>SAPLING focus</a:t>
            </a:r>
          </a:p>
        </p:txBody>
      </p:sp>
      <p:pic>
        <p:nvPicPr>
          <p:cNvPr id="5" name="Content Placeholder 6" descr="A picture containing text&#10;&#10;Description automatically generated">
            <a:extLst>
              <a:ext uri="{FF2B5EF4-FFF2-40B4-BE49-F238E27FC236}">
                <a16:creationId xmlns:a16="http://schemas.microsoft.com/office/drawing/2014/main" id="{90026329-F101-79E9-9D4F-DE5F2FD781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66" y="1028731"/>
            <a:ext cx="10044404" cy="5732124"/>
          </a:xfrm>
        </p:spPr>
      </p:pic>
    </p:spTree>
    <p:extLst>
      <p:ext uri="{BB962C8B-B14F-4D97-AF65-F5344CB8AC3E}">
        <p14:creationId xmlns:p14="http://schemas.microsoft.com/office/powerpoint/2010/main" val="1274846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D1391-1761-B146-9BA1-96C5A361D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06" y="236657"/>
            <a:ext cx="9039655" cy="776459"/>
          </a:xfrm>
        </p:spPr>
        <p:txBody>
          <a:bodyPr/>
          <a:lstStyle/>
          <a:p>
            <a:r>
              <a:rPr lang="en-GB" sz="3200" dirty="0"/>
              <a:t>SAPLING countries &amp; value chains</a:t>
            </a:r>
            <a:endParaRPr lang="en-US" b="1" dirty="0"/>
          </a:p>
        </p:txBody>
      </p:sp>
      <p:pic>
        <p:nvPicPr>
          <p:cNvPr id="3" name="Picture 2" descr="Chart, bubble chart&#10;&#10;Description automatically generated with medium confidence">
            <a:extLst>
              <a:ext uri="{FF2B5EF4-FFF2-40B4-BE49-F238E27FC236}">
                <a16:creationId xmlns:a16="http://schemas.microsoft.com/office/drawing/2014/main" id="{31D7C220-7FF8-764B-E17C-14BB47617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632825"/>
            <a:ext cx="11196734" cy="472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22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D1391-1761-B146-9BA1-96C5A361D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14" y="227590"/>
            <a:ext cx="9039655" cy="776459"/>
          </a:xfrm>
        </p:spPr>
        <p:txBody>
          <a:bodyPr/>
          <a:lstStyle/>
          <a:p>
            <a:r>
              <a:rPr lang="en-GB" sz="3200" dirty="0"/>
              <a:t>Selected value chains in Vietnam</a:t>
            </a:r>
            <a:endParaRPr lang="en-US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63EB51-0B1F-91FE-318A-456E2EB3B008}"/>
              </a:ext>
            </a:extLst>
          </p:cNvPr>
          <p:cNvSpPr/>
          <p:nvPr/>
        </p:nvSpPr>
        <p:spPr>
          <a:xfrm>
            <a:off x="298580" y="1278294"/>
            <a:ext cx="9983755" cy="5197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2A353A5-9279-8C49-BE26-BDDC5D3D7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5153" y="1689586"/>
            <a:ext cx="2950967" cy="4123385"/>
          </a:xfrm>
          <a:prstGeom prst="rect">
            <a:avLst/>
          </a:prstGeom>
        </p:spPr>
      </p:pic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9E51C555-F814-0FB9-C778-2BED1FE3F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1281" y="2040045"/>
            <a:ext cx="4466253" cy="3772926"/>
          </a:xfrm>
        </p:spPr>
        <p:txBody>
          <a:bodyPr>
            <a:noAutofit/>
          </a:bodyPr>
          <a:lstStyle/>
          <a:p>
            <a:pPr marL="342900" indent="-342900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from 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Livestock CRP (Li-</a:t>
            </a:r>
            <a:r>
              <a:rPr lang="en-US" sz="1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chăn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efforts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scale tested and validated innovations</a:t>
            </a:r>
          </a:p>
          <a:p>
            <a:pPr marL="342900" indent="-342900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 prioritization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July 2021 virtual meeting with stakeholders during SAPLING consultation meeting </a:t>
            </a:r>
          </a:p>
          <a:p>
            <a:pPr marL="342900" indent="-342900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Government and Donor interest</a:t>
            </a:r>
            <a:endParaRPr lang="en-KE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517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D1391-1761-B146-9BA1-96C5A361D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06" y="236657"/>
            <a:ext cx="9039655" cy="776459"/>
          </a:xfrm>
        </p:spPr>
        <p:txBody>
          <a:bodyPr/>
          <a:lstStyle/>
          <a:p>
            <a:r>
              <a:rPr lang="en-GB" b="1" dirty="0"/>
              <a:t>SAPLING work packages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FBDC27-76A6-B5A0-7D53-DE6153AE4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698" y="1481920"/>
            <a:ext cx="10245012" cy="467011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F94ECAA-F851-8E7C-9A0B-18CF0A7013EE}"/>
              </a:ext>
            </a:extLst>
          </p:cNvPr>
          <p:cNvSpPr/>
          <p:nvPr/>
        </p:nvSpPr>
        <p:spPr>
          <a:xfrm>
            <a:off x="1203648" y="3429000"/>
            <a:ext cx="1586204" cy="204806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CFA2FA-019C-54AA-41E1-EBDA19EEC06F}"/>
              </a:ext>
            </a:extLst>
          </p:cNvPr>
          <p:cNvSpPr/>
          <p:nvPr/>
        </p:nvSpPr>
        <p:spPr>
          <a:xfrm>
            <a:off x="3294655" y="3429000"/>
            <a:ext cx="1586204" cy="204806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7D2E73-6D16-8564-57E7-9669DEDDDFD3}"/>
              </a:ext>
            </a:extLst>
          </p:cNvPr>
          <p:cNvSpPr/>
          <p:nvPr/>
        </p:nvSpPr>
        <p:spPr>
          <a:xfrm>
            <a:off x="5385662" y="3328011"/>
            <a:ext cx="1503440" cy="230767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C7A6C0-4B75-7987-7F9C-7EA5C10BC8FC}"/>
              </a:ext>
            </a:extLst>
          </p:cNvPr>
          <p:cNvSpPr/>
          <p:nvPr/>
        </p:nvSpPr>
        <p:spPr>
          <a:xfrm>
            <a:off x="7393905" y="3328010"/>
            <a:ext cx="1586204" cy="249429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C4CE08-9FD4-6028-6121-990B00CA1E94}"/>
              </a:ext>
            </a:extLst>
          </p:cNvPr>
          <p:cNvSpPr/>
          <p:nvPr/>
        </p:nvSpPr>
        <p:spPr>
          <a:xfrm>
            <a:off x="9484912" y="3328009"/>
            <a:ext cx="1586204" cy="249429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B56A3C6-56D9-09E3-B9F7-5C3F42466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926" y="3715474"/>
            <a:ext cx="1686179" cy="119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4">
            <a:extLst>
              <a:ext uri="{FF2B5EF4-FFF2-40B4-BE49-F238E27FC236}">
                <a16:creationId xmlns:a16="http://schemas.microsoft.com/office/drawing/2014/main" id="{E9B9A4F5-B34C-3DA4-885A-4FB9F3AA47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EF5F86EB-493C-9506-EDE0-6351323F3EE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0">
            <a:extLst>
              <a:ext uri="{FF2B5EF4-FFF2-40B4-BE49-F238E27FC236}">
                <a16:creationId xmlns:a16="http://schemas.microsoft.com/office/drawing/2014/main" id="{08064630-DACB-D326-42F6-64B783D2C9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77CC4D8-4671-E656-E2CC-0207EB5762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885" y="3221662"/>
            <a:ext cx="1755140" cy="98762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1FC24BF-22B5-75F6-AECD-48B262ADA8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0884" y="4273888"/>
            <a:ext cx="1732329" cy="14117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F84D454-8DB2-EA17-5522-F4903E7CED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6890" y="3715473"/>
            <a:ext cx="1686179" cy="110451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210CA4B-3035-886B-0D3B-5EA72EB561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3918" y="3733800"/>
            <a:ext cx="1686179" cy="100699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3A194E2-3439-14F8-7948-AA2B3630BB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69464" y="3416008"/>
            <a:ext cx="1628166" cy="196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901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D1391-1761-B146-9BA1-96C5A361D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06" y="236657"/>
            <a:ext cx="9039655" cy="776459"/>
          </a:xfrm>
        </p:spPr>
        <p:txBody>
          <a:bodyPr/>
          <a:lstStyle/>
          <a:p>
            <a:r>
              <a:rPr lang="en-GB" b="1" dirty="0"/>
              <a:t>What SAPLING built on?</a:t>
            </a:r>
            <a:endParaRPr lang="en-US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94ECAA-F851-8E7C-9A0B-18CF0A7013EE}"/>
              </a:ext>
            </a:extLst>
          </p:cNvPr>
          <p:cNvSpPr/>
          <p:nvPr/>
        </p:nvSpPr>
        <p:spPr>
          <a:xfrm>
            <a:off x="1324830" y="2850501"/>
            <a:ext cx="1586204" cy="204806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AE13F6D-B937-F1C7-DD43-CD92DC59BAC8}"/>
              </a:ext>
            </a:extLst>
          </p:cNvPr>
          <p:cNvSpPr txBox="1"/>
          <p:nvPr/>
        </p:nvSpPr>
        <p:spPr>
          <a:xfrm>
            <a:off x="3295533" y="3027744"/>
            <a:ext cx="311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Livestock CRP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Li-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chăn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730DEF2-9D7B-63DE-F0ED-1E0B53A086C2}"/>
              </a:ext>
            </a:extLst>
          </p:cNvPr>
          <p:cNvSpPr txBox="1"/>
          <p:nvPr/>
        </p:nvSpPr>
        <p:spPr>
          <a:xfrm>
            <a:off x="3295533" y="3392955"/>
            <a:ext cx="7935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CGIAR Research Program on Agriculture for Nutrition and Health (</a:t>
            </a:r>
            <a:r>
              <a:rPr lang="en-GB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A4NH</a:t>
            </a:r>
            <a:r>
              <a:rPr lang="en-GB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dirty="0"/>
          </a:p>
        </p:txBody>
      </p:sp>
      <p:graphicFrame>
        <p:nvGraphicFramePr>
          <p:cNvPr id="55" name="Diagram 54">
            <a:extLst>
              <a:ext uri="{FF2B5EF4-FFF2-40B4-BE49-F238E27FC236}">
                <a16:creationId xmlns:a16="http://schemas.microsoft.com/office/drawing/2014/main" id="{80258E94-AF70-5F8D-9B20-8DF9071444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7824698"/>
              </p:ext>
            </p:extLst>
          </p:nvPr>
        </p:nvGraphicFramePr>
        <p:xfrm>
          <a:off x="444884" y="2148333"/>
          <a:ext cx="11432859" cy="283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68FD5AB-42C0-530C-ACD4-4B2C5CE3F57E}"/>
              </a:ext>
            </a:extLst>
          </p:cNvPr>
          <p:cNvCxnSpPr/>
          <p:nvPr/>
        </p:nvCxnSpPr>
        <p:spPr>
          <a:xfrm>
            <a:off x="3218554" y="2859831"/>
            <a:ext cx="4142792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5444417-0118-B5E2-8EA6-439B4FDF7BDD}"/>
              </a:ext>
            </a:extLst>
          </p:cNvPr>
          <p:cNvCxnSpPr>
            <a:cxnSpLocks/>
          </p:cNvCxnSpPr>
          <p:nvPr/>
        </p:nvCxnSpPr>
        <p:spPr>
          <a:xfrm>
            <a:off x="511217" y="5356040"/>
            <a:ext cx="8310465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00A596B1-D53B-BAFB-13F5-D4629F5FDF75}"/>
              </a:ext>
            </a:extLst>
          </p:cNvPr>
          <p:cNvSpPr txBox="1"/>
          <p:nvPr/>
        </p:nvSpPr>
        <p:spPr>
          <a:xfrm>
            <a:off x="511217" y="5466459"/>
            <a:ext cx="89903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Market-based approaches to improving the safety of pork in Vietnam (</a:t>
            </a:r>
            <a:r>
              <a:rPr lang="en-GB" b="1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SafePORK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8DE318A-FF4A-14B7-0B72-32292C915A1B}"/>
              </a:ext>
            </a:extLst>
          </p:cNvPr>
          <p:cNvCxnSpPr>
            <a:cxnSpLocks/>
          </p:cNvCxnSpPr>
          <p:nvPr/>
        </p:nvCxnSpPr>
        <p:spPr>
          <a:xfrm>
            <a:off x="4785459" y="6202797"/>
            <a:ext cx="6969017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8C61A162-B7DD-F9F2-19DE-40377912645C}"/>
              </a:ext>
            </a:extLst>
          </p:cNvPr>
          <p:cNvSpPr txBox="1"/>
          <p:nvPr/>
        </p:nvSpPr>
        <p:spPr>
          <a:xfrm>
            <a:off x="5260371" y="6277549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Asian Chicken Genetic Gains (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AsCGG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6002FF7-EB0B-2F84-0807-19B881748403}"/>
              </a:ext>
            </a:extLst>
          </p:cNvPr>
          <p:cNvCxnSpPr/>
          <p:nvPr/>
        </p:nvCxnSpPr>
        <p:spPr>
          <a:xfrm>
            <a:off x="7380007" y="1726795"/>
            <a:ext cx="4142792" cy="0"/>
          </a:xfrm>
          <a:prstGeom prst="straightConnector1">
            <a:avLst/>
          </a:prstGeom>
          <a:ln w="76200">
            <a:solidFill>
              <a:schemeClr val="accent1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B9C25730-0230-BB53-D3B2-695E95CE805D}"/>
              </a:ext>
            </a:extLst>
          </p:cNvPr>
          <p:cNvSpPr txBox="1"/>
          <p:nvPr/>
        </p:nvSpPr>
        <p:spPr>
          <a:xfrm>
            <a:off x="7551107" y="1257416"/>
            <a:ext cx="311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SAPLING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8AFC4DE-485C-39A9-6949-B975B9D66DC0}"/>
              </a:ext>
            </a:extLst>
          </p:cNvPr>
          <p:cNvCxnSpPr>
            <a:cxnSpLocks/>
          </p:cNvCxnSpPr>
          <p:nvPr/>
        </p:nvCxnSpPr>
        <p:spPr>
          <a:xfrm>
            <a:off x="1777180" y="4136331"/>
            <a:ext cx="4253149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76EAF51-5E4A-F6EC-1169-B6631F820744}"/>
              </a:ext>
            </a:extLst>
          </p:cNvPr>
          <p:cNvSpPr txBox="1"/>
          <p:nvPr/>
        </p:nvSpPr>
        <p:spPr>
          <a:xfrm>
            <a:off x="1777180" y="4238313"/>
            <a:ext cx="70445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Safer indigenous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pork and healthier ethnic minorities in Vietnam through better management of parasitic pig-borne disease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64" grpId="0"/>
      <p:bldP spid="68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D1391-1761-B146-9BA1-96C5A361D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06" y="236657"/>
            <a:ext cx="9039655" cy="776459"/>
          </a:xfrm>
        </p:spPr>
        <p:txBody>
          <a:bodyPr/>
          <a:lstStyle/>
          <a:p>
            <a:r>
              <a:rPr lang="en-GB" dirty="0"/>
              <a:t>SAPLING sites</a:t>
            </a:r>
            <a:endParaRPr lang="en-US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94ECAA-F851-8E7C-9A0B-18CF0A7013EE}"/>
              </a:ext>
            </a:extLst>
          </p:cNvPr>
          <p:cNvSpPr/>
          <p:nvPr/>
        </p:nvSpPr>
        <p:spPr>
          <a:xfrm>
            <a:off x="1203648" y="3429000"/>
            <a:ext cx="1586204" cy="204806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CFA2FA-019C-54AA-41E1-EBDA19EEC06F}"/>
              </a:ext>
            </a:extLst>
          </p:cNvPr>
          <p:cNvSpPr/>
          <p:nvPr/>
        </p:nvSpPr>
        <p:spPr>
          <a:xfrm>
            <a:off x="3294655" y="3429000"/>
            <a:ext cx="1586204" cy="204806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C7A6C0-4B75-7987-7F9C-7EA5C10BC8FC}"/>
              </a:ext>
            </a:extLst>
          </p:cNvPr>
          <p:cNvSpPr/>
          <p:nvPr/>
        </p:nvSpPr>
        <p:spPr>
          <a:xfrm>
            <a:off x="7393905" y="3328010"/>
            <a:ext cx="1586204" cy="249429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632E1C4-52F0-C7D6-F6E7-F1079EB70F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928" y="1622854"/>
            <a:ext cx="10688139" cy="4554109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Son La province - Mai Son district</a:t>
            </a:r>
          </a:p>
          <a:p>
            <a:pPr marL="1028700" lvl="1" indent="-342900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FontTx/>
              <a:buChar char="-"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Chieng Chung commune</a:t>
            </a:r>
          </a:p>
          <a:p>
            <a:pPr marL="1028700" lvl="1" indent="-342900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FontTx/>
              <a:buChar char="-"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Chieng Luong commune</a:t>
            </a:r>
          </a:p>
          <a:p>
            <a:pPr marL="1028700" lvl="1" indent="-342900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FontTx/>
              <a:buChar char="-"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Lot commune</a:t>
            </a:r>
          </a:p>
          <a:p>
            <a:pPr marL="1028700" lvl="1" indent="-342900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FontTx/>
              <a:buChar char="-"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Noi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commune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Hoa Binh province – Da Bac district</a:t>
            </a:r>
          </a:p>
          <a:p>
            <a:pPr marL="1028700" lvl="1" indent="-342900">
              <a:spcBef>
                <a:spcPts val="800"/>
              </a:spcBef>
              <a:spcAft>
                <a:spcPts val="800"/>
              </a:spcAft>
              <a:buFontTx/>
              <a:buChar char="-"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communes (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7EA019-2710-8E7E-D0C7-57941A96F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5662" y="1706830"/>
            <a:ext cx="4976291" cy="3010161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90A1F19-739A-E422-076D-41569E13DD9E}"/>
              </a:ext>
            </a:extLst>
          </p:cNvPr>
          <p:cNvSpPr/>
          <p:nvPr/>
        </p:nvSpPr>
        <p:spPr>
          <a:xfrm>
            <a:off x="8783955" y="3027045"/>
            <a:ext cx="887745" cy="904875"/>
          </a:xfrm>
          <a:custGeom>
            <a:avLst/>
            <a:gdLst>
              <a:gd name="connsiteX0" fmla="*/ 106680 w 887745"/>
              <a:gd name="connsiteY0" fmla="*/ 238125 h 904875"/>
              <a:gd name="connsiteX1" fmla="*/ 123825 w 887745"/>
              <a:gd name="connsiteY1" fmla="*/ 232410 h 904875"/>
              <a:gd name="connsiteX2" fmla="*/ 129540 w 887745"/>
              <a:gd name="connsiteY2" fmla="*/ 230505 h 904875"/>
              <a:gd name="connsiteX3" fmla="*/ 142875 w 887745"/>
              <a:gd name="connsiteY3" fmla="*/ 222885 h 904875"/>
              <a:gd name="connsiteX4" fmla="*/ 152400 w 887745"/>
              <a:gd name="connsiteY4" fmla="*/ 215265 h 904875"/>
              <a:gd name="connsiteX5" fmla="*/ 156210 w 887745"/>
              <a:gd name="connsiteY5" fmla="*/ 209550 h 904875"/>
              <a:gd name="connsiteX6" fmla="*/ 165735 w 887745"/>
              <a:gd name="connsiteY6" fmla="*/ 201930 h 904875"/>
              <a:gd name="connsiteX7" fmla="*/ 169545 w 887745"/>
              <a:gd name="connsiteY7" fmla="*/ 196215 h 904875"/>
              <a:gd name="connsiteX8" fmla="*/ 179070 w 887745"/>
              <a:gd name="connsiteY8" fmla="*/ 188595 h 904875"/>
              <a:gd name="connsiteX9" fmla="*/ 184785 w 887745"/>
              <a:gd name="connsiteY9" fmla="*/ 182880 h 904875"/>
              <a:gd name="connsiteX10" fmla="*/ 192405 w 887745"/>
              <a:gd name="connsiteY10" fmla="*/ 179070 h 904875"/>
              <a:gd name="connsiteX11" fmla="*/ 200025 w 887745"/>
              <a:gd name="connsiteY11" fmla="*/ 173355 h 904875"/>
              <a:gd name="connsiteX12" fmla="*/ 207645 w 887745"/>
              <a:gd name="connsiteY12" fmla="*/ 169545 h 904875"/>
              <a:gd name="connsiteX13" fmla="*/ 213360 w 887745"/>
              <a:gd name="connsiteY13" fmla="*/ 165735 h 904875"/>
              <a:gd name="connsiteX14" fmla="*/ 222885 w 887745"/>
              <a:gd name="connsiteY14" fmla="*/ 148590 h 904875"/>
              <a:gd name="connsiteX15" fmla="*/ 220980 w 887745"/>
              <a:gd name="connsiteY15" fmla="*/ 129540 h 904875"/>
              <a:gd name="connsiteX16" fmla="*/ 215265 w 887745"/>
              <a:gd name="connsiteY16" fmla="*/ 127635 h 904875"/>
              <a:gd name="connsiteX17" fmla="*/ 213360 w 887745"/>
              <a:gd name="connsiteY17" fmla="*/ 121920 h 904875"/>
              <a:gd name="connsiteX18" fmla="*/ 217170 w 887745"/>
              <a:gd name="connsiteY18" fmla="*/ 106680 h 904875"/>
              <a:gd name="connsiteX19" fmla="*/ 222885 w 887745"/>
              <a:gd name="connsiteY19" fmla="*/ 104775 h 904875"/>
              <a:gd name="connsiteX20" fmla="*/ 234315 w 887745"/>
              <a:gd name="connsiteY20" fmla="*/ 102870 h 904875"/>
              <a:gd name="connsiteX21" fmla="*/ 243840 w 887745"/>
              <a:gd name="connsiteY21" fmla="*/ 91440 h 904875"/>
              <a:gd name="connsiteX22" fmla="*/ 259080 w 887745"/>
              <a:gd name="connsiteY22" fmla="*/ 85725 h 904875"/>
              <a:gd name="connsiteX23" fmla="*/ 276225 w 887745"/>
              <a:gd name="connsiteY23" fmla="*/ 81915 h 904875"/>
              <a:gd name="connsiteX24" fmla="*/ 281940 w 887745"/>
              <a:gd name="connsiteY24" fmla="*/ 80010 h 904875"/>
              <a:gd name="connsiteX25" fmla="*/ 299085 w 887745"/>
              <a:gd name="connsiteY25" fmla="*/ 76200 h 904875"/>
              <a:gd name="connsiteX26" fmla="*/ 306705 w 887745"/>
              <a:gd name="connsiteY26" fmla="*/ 74295 h 904875"/>
              <a:gd name="connsiteX27" fmla="*/ 321945 w 887745"/>
              <a:gd name="connsiteY27" fmla="*/ 68580 h 904875"/>
              <a:gd name="connsiteX28" fmla="*/ 333375 w 887745"/>
              <a:gd name="connsiteY28" fmla="*/ 66675 h 904875"/>
              <a:gd name="connsiteX29" fmla="*/ 348615 w 887745"/>
              <a:gd name="connsiteY29" fmla="*/ 59055 h 904875"/>
              <a:gd name="connsiteX30" fmla="*/ 358140 w 887745"/>
              <a:gd name="connsiteY30" fmla="*/ 40005 h 904875"/>
              <a:gd name="connsiteX31" fmla="*/ 363855 w 887745"/>
              <a:gd name="connsiteY31" fmla="*/ 36195 h 904875"/>
              <a:gd name="connsiteX32" fmla="*/ 377190 w 887745"/>
              <a:gd name="connsiteY32" fmla="*/ 5715 h 904875"/>
              <a:gd name="connsiteX33" fmla="*/ 386715 w 887745"/>
              <a:gd name="connsiteY33" fmla="*/ 3810 h 904875"/>
              <a:gd name="connsiteX34" fmla="*/ 394335 w 887745"/>
              <a:gd name="connsiteY34" fmla="*/ 0 h 904875"/>
              <a:gd name="connsiteX35" fmla="*/ 413385 w 887745"/>
              <a:gd name="connsiteY35" fmla="*/ 7620 h 904875"/>
              <a:gd name="connsiteX36" fmla="*/ 419100 w 887745"/>
              <a:gd name="connsiteY36" fmla="*/ 13335 h 904875"/>
              <a:gd name="connsiteX37" fmla="*/ 430530 w 887745"/>
              <a:gd name="connsiteY37" fmla="*/ 15240 h 904875"/>
              <a:gd name="connsiteX38" fmla="*/ 440055 w 887745"/>
              <a:gd name="connsiteY38" fmla="*/ 17145 h 904875"/>
              <a:gd name="connsiteX39" fmla="*/ 508635 w 887745"/>
              <a:gd name="connsiteY39" fmla="*/ 13335 h 904875"/>
              <a:gd name="connsiteX40" fmla="*/ 510540 w 887745"/>
              <a:gd name="connsiteY40" fmla="*/ 3810 h 904875"/>
              <a:gd name="connsiteX41" fmla="*/ 520065 w 887745"/>
              <a:gd name="connsiteY41" fmla="*/ 1905 h 904875"/>
              <a:gd name="connsiteX42" fmla="*/ 565785 w 887745"/>
              <a:gd name="connsiteY42" fmla="*/ 5715 h 904875"/>
              <a:gd name="connsiteX43" fmla="*/ 571500 w 887745"/>
              <a:gd name="connsiteY43" fmla="*/ 7620 h 904875"/>
              <a:gd name="connsiteX44" fmla="*/ 584835 w 887745"/>
              <a:gd name="connsiteY44" fmla="*/ 15240 h 904875"/>
              <a:gd name="connsiteX45" fmla="*/ 592455 w 887745"/>
              <a:gd name="connsiteY45" fmla="*/ 19050 h 904875"/>
              <a:gd name="connsiteX46" fmla="*/ 598170 w 887745"/>
              <a:gd name="connsiteY46" fmla="*/ 22860 h 904875"/>
              <a:gd name="connsiteX47" fmla="*/ 605790 w 887745"/>
              <a:gd name="connsiteY47" fmla="*/ 26670 h 904875"/>
              <a:gd name="connsiteX48" fmla="*/ 619125 w 887745"/>
              <a:gd name="connsiteY48" fmla="*/ 36195 h 904875"/>
              <a:gd name="connsiteX49" fmla="*/ 626745 w 887745"/>
              <a:gd name="connsiteY49" fmla="*/ 40005 h 904875"/>
              <a:gd name="connsiteX50" fmla="*/ 640080 w 887745"/>
              <a:gd name="connsiteY50" fmla="*/ 47625 h 904875"/>
              <a:gd name="connsiteX51" fmla="*/ 643890 w 887745"/>
              <a:gd name="connsiteY51" fmla="*/ 59055 h 904875"/>
              <a:gd name="connsiteX52" fmla="*/ 659130 w 887745"/>
              <a:gd name="connsiteY52" fmla="*/ 66675 h 904875"/>
              <a:gd name="connsiteX53" fmla="*/ 678180 w 887745"/>
              <a:gd name="connsiteY53" fmla="*/ 74295 h 904875"/>
              <a:gd name="connsiteX54" fmla="*/ 691515 w 887745"/>
              <a:gd name="connsiteY54" fmla="*/ 81915 h 904875"/>
              <a:gd name="connsiteX55" fmla="*/ 702945 w 887745"/>
              <a:gd name="connsiteY55" fmla="*/ 89535 h 904875"/>
              <a:gd name="connsiteX56" fmla="*/ 718185 w 887745"/>
              <a:gd name="connsiteY56" fmla="*/ 95250 h 904875"/>
              <a:gd name="connsiteX57" fmla="*/ 731520 w 887745"/>
              <a:gd name="connsiteY57" fmla="*/ 104775 h 904875"/>
              <a:gd name="connsiteX58" fmla="*/ 744855 w 887745"/>
              <a:gd name="connsiteY58" fmla="*/ 106680 h 904875"/>
              <a:gd name="connsiteX59" fmla="*/ 760095 w 887745"/>
              <a:gd name="connsiteY59" fmla="*/ 110490 h 904875"/>
              <a:gd name="connsiteX60" fmla="*/ 767715 w 887745"/>
              <a:gd name="connsiteY60" fmla="*/ 112395 h 904875"/>
              <a:gd name="connsiteX61" fmla="*/ 775335 w 887745"/>
              <a:gd name="connsiteY61" fmla="*/ 114300 h 904875"/>
              <a:gd name="connsiteX62" fmla="*/ 781050 w 887745"/>
              <a:gd name="connsiteY62" fmla="*/ 116205 h 904875"/>
              <a:gd name="connsiteX63" fmla="*/ 788670 w 887745"/>
              <a:gd name="connsiteY63" fmla="*/ 120015 h 904875"/>
              <a:gd name="connsiteX64" fmla="*/ 832485 w 887745"/>
              <a:gd name="connsiteY64" fmla="*/ 121920 h 904875"/>
              <a:gd name="connsiteX65" fmla="*/ 842010 w 887745"/>
              <a:gd name="connsiteY65" fmla="*/ 125730 h 904875"/>
              <a:gd name="connsiteX66" fmla="*/ 855345 w 887745"/>
              <a:gd name="connsiteY66" fmla="*/ 139065 h 904875"/>
              <a:gd name="connsiteX67" fmla="*/ 864870 w 887745"/>
              <a:gd name="connsiteY67" fmla="*/ 142875 h 904875"/>
              <a:gd name="connsiteX68" fmla="*/ 872490 w 887745"/>
              <a:gd name="connsiteY68" fmla="*/ 144780 h 904875"/>
              <a:gd name="connsiteX69" fmla="*/ 878205 w 887745"/>
              <a:gd name="connsiteY69" fmla="*/ 146685 h 904875"/>
              <a:gd name="connsiteX70" fmla="*/ 887730 w 887745"/>
              <a:gd name="connsiteY70" fmla="*/ 158115 h 904875"/>
              <a:gd name="connsiteX71" fmla="*/ 882015 w 887745"/>
              <a:gd name="connsiteY71" fmla="*/ 161925 h 904875"/>
              <a:gd name="connsiteX72" fmla="*/ 868680 w 887745"/>
              <a:gd name="connsiteY72" fmla="*/ 165735 h 904875"/>
              <a:gd name="connsiteX73" fmla="*/ 861060 w 887745"/>
              <a:gd name="connsiteY73" fmla="*/ 173355 h 904875"/>
              <a:gd name="connsiteX74" fmla="*/ 857250 w 887745"/>
              <a:gd name="connsiteY74" fmla="*/ 192405 h 904875"/>
              <a:gd name="connsiteX75" fmla="*/ 855345 w 887745"/>
              <a:gd name="connsiteY75" fmla="*/ 198120 h 904875"/>
              <a:gd name="connsiteX76" fmla="*/ 857250 w 887745"/>
              <a:gd name="connsiteY76" fmla="*/ 205740 h 904875"/>
              <a:gd name="connsiteX77" fmla="*/ 864870 w 887745"/>
              <a:gd name="connsiteY77" fmla="*/ 215265 h 904875"/>
              <a:gd name="connsiteX78" fmla="*/ 862965 w 887745"/>
              <a:gd name="connsiteY78" fmla="*/ 220980 h 904875"/>
              <a:gd name="connsiteX79" fmla="*/ 851535 w 887745"/>
              <a:gd name="connsiteY79" fmla="*/ 226695 h 904875"/>
              <a:gd name="connsiteX80" fmla="*/ 847725 w 887745"/>
              <a:gd name="connsiteY80" fmla="*/ 232410 h 904875"/>
              <a:gd name="connsiteX81" fmla="*/ 845820 w 887745"/>
              <a:gd name="connsiteY81" fmla="*/ 240030 h 904875"/>
              <a:gd name="connsiteX82" fmla="*/ 792480 w 887745"/>
              <a:gd name="connsiteY82" fmla="*/ 249555 h 904875"/>
              <a:gd name="connsiteX83" fmla="*/ 775335 w 887745"/>
              <a:gd name="connsiteY83" fmla="*/ 260985 h 904875"/>
              <a:gd name="connsiteX84" fmla="*/ 771525 w 887745"/>
              <a:gd name="connsiteY84" fmla="*/ 266700 h 904875"/>
              <a:gd name="connsiteX85" fmla="*/ 765810 w 887745"/>
              <a:gd name="connsiteY85" fmla="*/ 274320 h 904875"/>
              <a:gd name="connsiteX86" fmla="*/ 763905 w 887745"/>
              <a:gd name="connsiteY86" fmla="*/ 285750 h 904875"/>
              <a:gd name="connsiteX87" fmla="*/ 756285 w 887745"/>
              <a:gd name="connsiteY87" fmla="*/ 302895 h 904875"/>
              <a:gd name="connsiteX88" fmla="*/ 752475 w 887745"/>
              <a:gd name="connsiteY88" fmla="*/ 308610 h 904875"/>
              <a:gd name="connsiteX89" fmla="*/ 746760 w 887745"/>
              <a:gd name="connsiteY89" fmla="*/ 312420 h 904875"/>
              <a:gd name="connsiteX90" fmla="*/ 750570 w 887745"/>
              <a:gd name="connsiteY90" fmla="*/ 348615 h 904875"/>
              <a:gd name="connsiteX91" fmla="*/ 762000 w 887745"/>
              <a:gd name="connsiteY91" fmla="*/ 358140 h 904875"/>
              <a:gd name="connsiteX92" fmla="*/ 771525 w 887745"/>
              <a:gd name="connsiteY92" fmla="*/ 369570 h 904875"/>
              <a:gd name="connsiteX93" fmla="*/ 781050 w 887745"/>
              <a:gd name="connsiteY93" fmla="*/ 379095 h 904875"/>
              <a:gd name="connsiteX94" fmla="*/ 786765 w 887745"/>
              <a:gd name="connsiteY94" fmla="*/ 392430 h 904875"/>
              <a:gd name="connsiteX95" fmla="*/ 790575 w 887745"/>
              <a:gd name="connsiteY95" fmla="*/ 407670 h 904875"/>
              <a:gd name="connsiteX96" fmla="*/ 788670 w 887745"/>
              <a:gd name="connsiteY96" fmla="*/ 426720 h 904875"/>
              <a:gd name="connsiteX97" fmla="*/ 784860 w 887745"/>
              <a:gd name="connsiteY97" fmla="*/ 432435 h 904875"/>
              <a:gd name="connsiteX98" fmla="*/ 771525 w 887745"/>
              <a:gd name="connsiteY98" fmla="*/ 440055 h 904875"/>
              <a:gd name="connsiteX99" fmla="*/ 763905 w 887745"/>
              <a:gd name="connsiteY99" fmla="*/ 461010 h 904875"/>
              <a:gd name="connsiteX100" fmla="*/ 762000 w 887745"/>
              <a:gd name="connsiteY100" fmla="*/ 468630 h 904875"/>
              <a:gd name="connsiteX101" fmla="*/ 756285 w 887745"/>
              <a:gd name="connsiteY101" fmla="*/ 474345 h 904875"/>
              <a:gd name="connsiteX102" fmla="*/ 752475 w 887745"/>
              <a:gd name="connsiteY102" fmla="*/ 481965 h 904875"/>
              <a:gd name="connsiteX103" fmla="*/ 739140 w 887745"/>
              <a:gd name="connsiteY103" fmla="*/ 487680 h 904875"/>
              <a:gd name="connsiteX104" fmla="*/ 737235 w 887745"/>
              <a:gd name="connsiteY104" fmla="*/ 523875 h 904875"/>
              <a:gd name="connsiteX105" fmla="*/ 752475 w 887745"/>
              <a:gd name="connsiteY105" fmla="*/ 533400 h 904875"/>
              <a:gd name="connsiteX106" fmla="*/ 754380 w 887745"/>
              <a:gd name="connsiteY106" fmla="*/ 541020 h 904875"/>
              <a:gd name="connsiteX107" fmla="*/ 748665 w 887745"/>
              <a:gd name="connsiteY107" fmla="*/ 546735 h 904875"/>
              <a:gd name="connsiteX108" fmla="*/ 746760 w 887745"/>
              <a:gd name="connsiteY108" fmla="*/ 552450 h 904875"/>
              <a:gd name="connsiteX109" fmla="*/ 762000 w 887745"/>
              <a:gd name="connsiteY109" fmla="*/ 556260 h 904875"/>
              <a:gd name="connsiteX110" fmla="*/ 771525 w 887745"/>
              <a:gd name="connsiteY110" fmla="*/ 563880 h 904875"/>
              <a:gd name="connsiteX111" fmla="*/ 777240 w 887745"/>
              <a:gd name="connsiteY111" fmla="*/ 565785 h 904875"/>
              <a:gd name="connsiteX112" fmla="*/ 781050 w 887745"/>
              <a:gd name="connsiteY112" fmla="*/ 571500 h 904875"/>
              <a:gd name="connsiteX113" fmla="*/ 782955 w 887745"/>
              <a:gd name="connsiteY113" fmla="*/ 577215 h 904875"/>
              <a:gd name="connsiteX114" fmla="*/ 790575 w 887745"/>
              <a:gd name="connsiteY114" fmla="*/ 600075 h 904875"/>
              <a:gd name="connsiteX115" fmla="*/ 796290 w 887745"/>
              <a:gd name="connsiteY115" fmla="*/ 615315 h 904875"/>
              <a:gd name="connsiteX116" fmla="*/ 802005 w 887745"/>
              <a:gd name="connsiteY116" fmla="*/ 619125 h 904875"/>
              <a:gd name="connsiteX117" fmla="*/ 805815 w 887745"/>
              <a:gd name="connsiteY117" fmla="*/ 624840 h 904875"/>
              <a:gd name="connsiteX118" fmla="*/ 811530 w 887745"/>
              <a:gd name="connsiteY118" fmla="*/ 628650 h 904875"/>
              <a:gd name="connsiteX119" fmla="*/ 819150 w 887745"/>
              <a:gd name="connsiteY119" fmla="*/ 632460 h 904875"/>
              <a:gd name="connsiteX120" fmla="*/ 828675 w 887745"/>
              <a:gd name="connsiteY120" fmla="*/ 634365 h 904875"/>
              <a:gd name="connsiteX121" fmla="*/ 836295 w 887745"/>
              <a:gd name="connsiteY121" fmla="*/ 636270 h 904875"/>
              <a:gd name="connsiteX122" fmla="*/ 843915 w 887745"/>
              <a:gd name="connsiteY122" fmla="*/ 641985 h 904875"/>
              <a:gd name="connsiteX123" fmla="*/ 838200 w 887745"/>
              <a:gd name="connsiteY123" fmla="*/ 666750 h 904875"/>
              <a:gd name="connsiteX124" fmla="*/ 824865 w 887745"/>
              <a:gd name="connsiteY124" fmla="*/ 672465 h 904875"/>
              <a:gd name="connsiteX125" fmla="*/ 809625 w 887745"/>
              <a:gd name="connsiteY125" fmla="*/ 680085 h 904875"/>
              <a:gd name="connsiteX126" fmla="*/ 807720 w 887745"/>
              <a:gd name="connsiteY126" fmla="*/ 704850 h 904875"/>
              <a:gd name="connsiteX127" fmla="*/ 805815 w 887745"/>
              <a:gd name="connsiteY127" fmla="*/ 710565 h 904875"/>
              <a:gd name="connsiteX128" fmla="*/ 803910 w 887745"/>
              <a:gd name="connsiteY128" fmla="*/ 721995 h 904875"/>
              <a:gd name="connsiteX129" fmla="*/ 798195 w 887745"/>
              <a:gd name="connsiteY129" fmla="*/ 742950 h 904875"/>
              <a:gd name="connsiteX130" fmla="*/ 796290 w 887745"/>
              <a:gd name="connsiteY130" fmla="*/ 750570 h 904875"/>
              <a:gd name="connsiteX131" fmla="*/ 798195 w 887745"/>
              <a:gd name="connsiteY131" fmla="*/ 786765 h 904875"/>
              <a:gd name="connsiteX132" fmla="*/ 802005 w 887745"/>
              <a:gd name="connsiteY132" fmla="*/ 796290 h 904875"/>
              <a:gd name="connsiteX133" fmla="*/ 809625 w 887745"/>
              <a:gd name="connsiteY133" fmla="*/ 807720 h 904875"/>
              <a:gd name="connsiteX134" fmla="*/ 809625 w 887745"/>
              <a:gd name="connsiteY134" fmla="*/ 876300 h 904875"/>
              <a:gd name="connsiteX135" fmla="*/ 803910 w 887745"/>
              <a:gd name="connsiteY135" fmla="*/ 880110 h 904875"/>
              <a:gd name="connsiteX136" fmla="*/ 788670 w 887745"/>
              <a:gd name="connsiteY136" fmla="*/ 885825 h 904875"/>
              <a:gd name="connsiteX137" fmla="*/ 781050 w 887745"/>
              <a:gd name="connsiteY137" fmla="*/ 893445 h 904875"/>
              <a:gd name="connsiteX138" fmla="*/ 769620 w 887745"/>
              <a:gd name="connsiteY138" fmla="*/ 897255 h 904875"/>
              <a:gd name="connsiteX139" fmla="*/ 737235 w 887745"/>
              <a:gd name="connsiteY139" fmla="*/ 901065 h 904875"/>
              <a:gd name="connsiteX140" fmla="*/ 714375 w 887745"/>
              <a:gd name="connsiteY140" fmla="*/ 904875 h 904875"/>
              <a:gd name="connsiteX141" fmla="*/ 691515 w 887745"/>
              <a:gd name="connsiteY141" fmla="*/ 902970 h 904875"/>
              <a:gd name="connsiteX142" fmla="*/ 683895 w 887745"/>
              <a:gd name="connsiteY142" fmla="*/ 897255 h 904875"/>
              <a:gd name="connsiteX143" fmla="*/ 681990 w 887745"/>
              <a:gd name="connsiteY143" fmla="*/ 889635 h 904875"/>
              <a:gd name="connsiteX144" fmla="*/ 672465 w 887745"/>
              <a:gd name="connsiteY144" fmla="*/ 882015 h 904875"/>
              <a:gd name="connsiteX145" fmla="*/ 670560 w 887745"/>
              <a:gd name="connsiteY145" fmla="*/ 876300 h 904875"/>
              <a:gd name="connsiteX146" fmla="*/ 653415 w 887745"/>
              <a:gd name="connsiteY146" fmla="*/ 862965 h 904875"/>
              <a:gd name="connsiteX147" fmla="*/ 647700 w 887745"/>
              <a:gd name="connsiteY147" fmla="*/ 859155 h 904875"/>
              <a:gd name="connsiteX148" fmla="*/ 634365 w 887745"/>
              <a:gd name="connsiteY148" fmla="*/ 853440 h 904875"/>
              <a:gd name="connsiteX149" fmla="*/ 624840 w 887745"/>
              <a:gd name="connsiteY149" fmla="*/ 851535 h 904875"/>
              <a:gd name="connsiteX150" fmla="*/ 619125 w 887745"/>
              <a:gd name="connsiteY150" fmla="*/ 849630 h 904875"/>
              <a:gd name="connsiteX151" fmla="*/ 575310 w 887745"/>
              <a:gd name="connsiteY151" fmla="*/ 849630 h 904875"/>
              <a:gd name="connsiteX152" fmla="*/ 571500 w 887745"/>
              <a:gd name="connsiteY152" fmla="*/ 838200 h 904875"/>
              <a:gd name="connsiteX153" fmla="*/ 563880 w 887745"/>
              <a:gd name="connsiteY153" fmla="*/ 830580 h 904875"/>
              <a:gd name="connsiteX154" fmla="*/ 550545 w 887745"/>
              <a:gd name="connsiteY154" fmla="*/ 824865 h 904875"/>
              <a:gd name="connsiteX155" fmla="*/ 533400 w 887745"/>
              <a:gd name="connsiteY155" fmla="*/ 813435 h 904875"/>
              <a:gd name="connsiteX156" fmla="*/ 521970 w 887745"/>
              <a:gd name="connsiteY156" fmla="*/ 802005 h 904875"/>
              <a:gd name="connsiteX157" fmla="*/ 516255 w 887745"/>
              <a:gd name="connsiteY157" fmla="*/ 798195 h 904875"/>
              <a:gd name="connsiteX158" fmla="*/ 504825 w 887745"/>
              <a:gd name="connsiteY158" fmla="*/ 786765 h 904875"/>
              <a:gd name="connsiteX159" fmla="*/ 497205 w 887745"/>
              <a:gd name="connsiteY159" fmla="*/ 775335 h 904875"/>
              <a:gd name="connsiteX160" fmla="*/ 476250 w 887745"/>
              <a:gd name="connsiteY160" fmla="*/ 756285 h 904875"/>
              <a:gd name="connsiteX161" fmla="*/ 455295 w 887745"/>
              <a:gd name="connsiteY161" fmla="*/ 754380 h 904875"/>
              <a:gd name="connsiteX162" fmla="*/ 441960 w 887745"/>
              <a:gd name="connsiteY162" fmla="*/ 742950 h 904875"/>
              <a:gd name="connsiteX163" fmla="*/ 434340 w 887745"/>
              <a:gd name="connsiteY163" fmla="*/ 739140 h 904875"/>
              <a:gd name="connsiteX164" fmla="*/ 405765 w 887745"/>
              <a:gd name="connsiteY164" fmla="*/ 706755 h 904875"/>
              <a:gd name="connsiteX165" fmla="*/ 400050 w 887745"/>
              <a:gd name="connsiteY165" fmla="*/ 699135 h 904875"/>
              <a:gd name="connsiteX166" fmla="*/ 392430 w 887745"/>
              <a:gd name="connsiteY166" fmla="*/ 683895 h 904875"/>
              <a:gd name="connsiteX167" fmla="*/ 390525 w 887745"/>
              <a:gd name="connsiteY167" fmla="*/ 676275 h 904875"/>
              <a:gd name="connsiteX168" fmla="*/ 386715 w 887745"/>
              <a:gd name="connsiteY168" fmla="*/ 670560 h 904875"/>
              <a:gd name="connsiteX169" fmla="*/ 382905 w 887745"/>
              <a:gd name="connsiteY169" fmla="*/ 662940 h 904875"/>
              <a:gd name="connsiteX170" fmla="*/ 381000 w 887745"/>
              <a:gd name="connsiteY170" fmla="*/ 657225 h 904875"/>
              <a:gd name="connsiteX171" fmla="*/ 352425 w 887745"/>
              <a:gd name="connsiteY171" fmla="*/ 655320 h 904875"/>
              <a:gd name="connsiteX172" fmla="*/ 340995 w 887745"/>
              <a:gd name="connsiteY172" fmla="*/ 598170 h 904875"/>
              <a:gd name="connsiteX173" fmla="*/ 339090 w 887745"/>
              <a:gd name="connsiteY173" fmla="*/ 588645 h 904875"/>
              <a:gd name="connsiteX174" fmla="*/ 333375 w 887745"/>
              <a:gd name="connsiteY174" fmla="*/ 581025 h 904875"/>
              <a:gd name="connsiteX175" fmla="*/ 321945 w 887745"/>
              <a:gd name="connsiteY175" fmla="*/ 569595 h 904875"/>
              <a:gd name="connsiteX176" fmla="*/ 316230 w 887745"/>
              <a:gd name="connsiteY176" fmla="*/ 558165 h 904875"/>
              <a:gd name="connsiteX177" fmla="*/ 308610 w 887745"/>
              <a:gd name="connsiteY177" fmla="*/ 556260 h 904875"/>
              <a:gd name="connsiteX178" fmla="*/ 297180 w 887745"/>
              <a:gd name="connsiteY178" fmla="*/ 552450 h 904875"/>
              <a:gd name="connsiteX179" fmla="*/ 289560 w 887745"/>
              <a:gd name="connsiteY179" fmla="*/ 548640 h 904875"/>
              <a:gd name="connsiteX180" fmla="*/ 238125 w 887745"/>
              <a:gd name="connsiteY180" fmla="*/ 542925 h 904875"/>
              <a:gd name="connsiteX181" fmla="*/ 226695 w 887745"/>
              <a:gd name="connsiteY181" fmla="*/ 539115 h 904875"/>
              <a:gd name="connsiteX182" fmla="*/ 201930 w 887745"/>
              <a:gd name="connsiteY182" fmla="*/ 527685 h 904875"/>
              <a:gd name="connsiteX183" fmla="*/ 190500 w 887745"/>
              <a:gd name="connsiteY183" fmla="*/ 518160 h 904875"/>
              <a:gd name="connsiteX184" fmla="*/ 184785 w 887745"/>
              <a:gd name="connsiteY184" fmla="*/ 514350 h 904875"/>
              <a:gd name="connsiteX185" fmla="*/ 182880 w 887745"/>
              <a:gd name="connsiteY185" fmla="*/ 504825 h 904875"/>
              <a:gd name="connsiteX186" fmla="*/ 180975 w 887745"/>
              <a:gd name="connsiteY186" fmla="*/ 497205 h 904875"/>
              <a:gd name="connsiteX187" fmla="*/ 173355 w 887745"/>
              <a:gd name="connsiteY187" fmla="*/ 493395 h 904875"/>
              <a:gd name="connsiteX188" fmla="*/ 150495 w 887745"/>
              <a:gd name="connsiteY188" fmla="*/ 485775 h 904875"/>
              <a:gd name="connsiteX189" fmla="*/ 146685 w 887745"/>
              <a:gd name="connsiteY189" fmla="*/ 480060 h 904875"/>
              <a:gd name="connsiteX190" fmla="*/ 140970 w 887745"/>
              <a:gd name="connsiteY190" fmla="*/ 472440 h 904875"/>
              <a:gd name="connsiteX191" fmla="*/ 137160 w 887745"/>
              <a:gd name="connsiteY191" fmla="*/ 462915 h 904875"/>
              <a:gd name="connsiteX192" fmla="*/ 131445 w 887745"/>
              <a:gd name="connsiteY192" fmla="*/ 449580 h 904875"/>
              <a:gd name="connsiteX193" fmla="*/ 125730 w 887745"/>
              <a:gd name="connsiteY193" fmla="*/ 445770 h 904875"/>
              <a:gd name="connsiteX194" fmla="*/ 104775 w 887745"/>
              <a:gd name="connsiteY194" fmla="*/ 440055 h 904875"/>
              <a:gd name="connsiteX195" fmla="*/ 66675 w 887745"/>
              <a:gd name="connsiteY195" fmla="*/ 430530 h 904875"/>
              <a:gd name="connsiteX196" fmla="*/ 60960 w 887745"/>
              <a:gd name="connsiteY196" fmla="*/ 421005 h 904875"/>
              <a:gd name="connsiteX197" fmla="*/ 45720 w 887745"/>
              <a:gd name="connsiteY197" fmla="*/ 405765 h 904875"/>
              <a:gd name="connsiteX198" fmla="*/ 32385 w 887745"/>
              <a:gd name="connsiteY198" fmla="*/ 392430 h 904875"/>
              <a:gd name="connsiteX199" fmla="*/ 26670 w 887745"/>
              <a:gd name="connsiteY199" fmla="*/ 382905 h 904875"/>
              <a:gd name="connsiteX200" fmla="*/ 17145 w 887745"/>
              <a:gd name="connsiteY200" fmla="*/ 375285 h 904875"/>
              <a:gd name="connsiteX201" fmla="*/ 11430 w 887745"/>
              <a:gd name="connsiteY201" fmla="*/ 367665 h 904875"/>
              <a:gd name="connsiteX202" fmla="*/ 17145 w 887745"/>
              <a:gd name="connsiteY202" fmla="*/ 363855 h 904875"/>
              <a:gd name="connsiteX203" fmla="*/ 24765 w 887745"/>
              <a:gd name="connsiteY203" fmla="*/ 361950 h 904875"/>
              <a:gd name="connsiteX204" fmla="*/ 28575 w 887745"/>
              <a:gd name="connsiteY204" fmla="*/ 356235 h 904875"/>
              <a:gd name="connsiteX205" fmla="*/ 26670 w 887745"/>
              <a:gd name="connsiteY205" fmla="*/ 337185 h 904875"/>
              <a:gd name="connsiteX206" fmla="*/ 15240 w 887745"/>
              <a:gd name="connsiteY206" fmla="*/ 329565 h 904875"/>
              <a:gd name="connsiteX207" fmla="*/ 9525 w 887745"/>
              <a:gd name="connsiteY207" fmla="*/ 325755 h 904875"/>
              <a:gd name="connsiteX208" fmla="*/ 7620 w 887745"/>
              <a:gd name="connsiteY208" fmla="*/ 318135 h 904875"/>
              <a:gd name="connsiteX209" fmla="*/ 1905 w 887745"/>
              <a:gd name="connsiteY209" fmla="*/ 306705 h 904875"/>
              <a:gd name="connsiteX210" fmla="*/ 0 w 887745"/>
              <a:gd name="connsiteY210" fmla="*/ 291465 h 904875"/>
              <a:gd name="connsiteX211" fmla="*/ 17145 w 887745"/>
              <a:gd name="connsiteY211" fmla="*/ 287655 h 904875"/>
              <a:gd name="connsiteX212" fmla="*/ 30480 w 887745"/>
              <a:gd name="connsiteY212" fmla="*/ 283845 h 904875"/>
              <a:gd name="connsiteX213" fmla="*/ 40005 w 887745"/>
              <a:gd name="connsiteY213" fmla="*/ 276225 h 904875"/>
              <a:gd name="connsiteX214" fmla="*/ 51435 w 887745"/>
              <a:gd name="connsiteY214" fmla="*/ 262890 h 904875"/>
              <a:gd name="connsiteX215" fmla="*/ 64770 w 887745"/>
              <a:gd name="connsiteY215" fmla="*/ 253365 h 904875"/>
              <a:gd name="connsiteX216" fmla="*/ 106680 w 887745"/>
              <a:gd name="connsiteY216" fmla="*/ 238125 h 9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887745" h="904875">
                <a:moveTo>
                  <a:pt x="106680" y="238125"/>
                </a:moveTo>
                <a:cubicBezTo>
                  <a:pt x="116523" y="234632"/>
                  <a:pt x="110023" y="238325"/>
                  <a:pt x="123825" y="232410"/>
                </a:cubicBezTo>
                <a:cubicBezTo>
                  <a:pt x="125671" y="231619"/>
                  <a:pt x="127694" y="231296"/>
                  <a:pt x="129540" y="230505"/>
                </a:cubicBezTo>
                <a:cubicBezTo>
                  <a:pt x="134462" y="228396"/>
                  <a:pt x="138623" y="226074"/>
                  <a:pt x="142875" y="222885"/>
                </a:cubicBezTo>
                <a:cubicBezTo>
                  <a:pt x="146128" y="220445"/>
                  <a:pt x="149525" y="218140"/>
                  <a:pt x="152400" y="215265"/>
                </a:cubicBezTo>
                <a:cubicBezTo>
                  <a:pt x="154019" y="213646"/>
                  <a:pt x="154591" y="211169"/>
                  <a:pt x="156210" y="209550"/>
                </a:cubicBezTo>
                <a:cubicBezTo>
                  <a:pt x="159085" y="206675"/>
                  <a:pt x="162860" y="204805"/>
                  <a:pt x="165735" y="201930"/>
                </a:cubicBezTo>
                <a:cubicBezTo>
                  <a:pt x="167354" y="200311"/>
                  <a:pt x="167926" y="197834"/>
                  <a:pt x="169545" y="196215"/>
                </a:cubicBezTo>
                <a:cubicBezTo>
                  <a:pt x="172420" y="193340"/>
                  <a:pt x="176010" y="191272"/>
                  <a:pt x="179070" y="188595"/>
                </a:cubicBezTo>
                <a:cubicBezTo>
                  <a:pt x="181097" y="186821"/>
                  <a:pt x="182593" y="184446"/>
                  <a:pt x="184785" y="182880"/>
                </a:cubicBezTo>
                <a:cubicBezTo>
                  <a:pt x="187096" y="181229"/>
                  <a:pt x="189997" y="180575"/>
                  <a:pt x="192405" y="179070"/>
                </a:cubicBezTo>
                <a:cubicBezTo>
                  <a:pt x="195097" y="177387"/>
                  <a:pt x="197333" y="175038"/>
                  <a:pt x="200025" y="173355"/>
                </a:cubicBezTo>
                <a:cubicBezTo>
                  <a:pt x="202433" y="171850"/>
                  <a:pt x="205179" y="170954"/>
                  <a:pt x="207645" y="169545"/>
                </a:cubicBezTo>
                <a:cubicBezTo>
                  <a:pt x="209633" y="168409"/>
                  <a:pt x="211455" y="167005"/>
                  <a:pt x="213360" y="165735"/>
                </a:cubicBezTo>
                <a:cubicBezTo>
                  <a:pt x="222094" y="152634"/>
                  <a:pt x="219532" y="158649"/>
                  <a:pt x="222885" y="148590"/>
                </a:cubicBezTo>
                <a:cubicBezTo>
                  <a:pt x="222250" y="142240"/>
                  <a:pt x="223161" y="135537"/>
                  <a:pt x="220980" y="129540"/>
                </a:cubicBezTo>
                <a:cubicBezTo>
                  <a:pt x="220294" y="127653"/>
                  <a:pt x="216685" y="129055"/>
                  <a:pt x="215265" y="127635"/>
                </a:cubicBezTo>
                <a:cubicBezTo>
                  <a:pt x="213845" y="126215"/>
                  <a:pt x="213995" y="123825"/>
                  <a:pt x="213360" y="121920"/>
                </a:cubicBezTo>
                <a:cubicBezTo>
                  <a:pt x="214630" y="116840"/>
                  <a:pt x="214627" y="111257"/>
                  <a:pt x="217170" y="106680"/>
                </a:cubicBezTo>
                <a:cubicBezTo>
                  <a:pt x="218145" y="104925"/>
                  <a:pt x="220925" y="105211"/>
                  <a:pt x="222885" y="104775"/>
                </a:cubicBezTo>
                <a:cubicBezTo>
                  <a:pt x="226656" y="103937"/>
                  <a:pt x="230505" y="103505"/>
                  <a:pt x="234315" y="102870"/>
                </a:cubicBezTo>
                <a:cubicBezTo>
                  <a:pt x="237490" y="99060"/>
                  <a:pt x="240133" y="94735"/>
                  <a:pt x="243840" y="91440"/>
                </a:cubicBezTo>
                <a:cubicBezTo>
                  <a:pt x="247522" y="88167"/>
                  <a:pt x="254495" y="86744"/>
                  <a:pt x="259080" y="85725"/>
                </a:cubicBezTo>
                <a:cubicBezTo>
                  <a:pt x="267919" y="83761"/>
                  <a:pt x="268095" y="84238"/>
                  <a:pt x="276225" y="81915"/>
                </a:cubicBezTo>
                <a:cubicBezTo>
                  <a:pt x="278156" y="81363"/>
                  <a:pt x="279992" y="80497"/>
                  <a:pt x="281940" y="80010"/>
                </a:cubicBezTo>
                <a:cubicBezTo>
                  <a:pt x="287620" y="78590"/>
                  <a:pt x="293381" y="77516"/>
                  <a:pt x="299085" y="76200"/>
                </a:cubicBezTo>
                <a:cubicBezTo>
                  <a:pt x="301636" y="75611"/>
                  <a:pt x="304221" y="75123"/>
                  <a:pt x="306705" y="74295"/>
                </a:cubicBezTo>
                <a:cubicBezTo>
                  <a:pt x="311852" y="72579"/>
                  <a:pt x="316728" y="70070"/>
                  <a:pt x="321945" y="68580"/>
                </a:cubicBezTo>
                <a:cubicBezTo>
                  <a:pt x="325659" y="67519"/>
                  <a:pt x="329604" y="67513"/>
                  <a:pt x="333375" y="66675"/>
                </a:cubicBezTo>
                <a:cubicBezTo>
                  <a:pt x="339889" y="65228"/>
                  <a:pt x="342373" y="62800"/>
                  <a:pt x="348615" y="59055"/>
                </a:cubicBezTo>
                <a:cubicBezTo>
                  <a:pt x="351224" y="51229"/>
                  <a:pt x="351857" y="48083"/>
                  <a:pt x="358140" y="40005"/>
                </a:cubicBezTo>
                <a:cubicBezTo>
                  <a:pt x="359546" y="38198"/>
                  <a:pt x="361950" y="37465"/>
                  <a:pt x="363855" y="36195"/>
                </a:cubicBezTo>
                <a:cubicBezTo>
                  <a:pt x="365563" y="19116"/>
                  <a:pt x="361867" y="15466"/>
                  <a:pt x="377190" y="5715"/>
                </a:cubicBezTo>
                <a:cubicBezTo>
                  <a:pt x="379922" y="3977"/>
                  <a:pt x="383540" y="4445"/>
                  <a:pt x="386715" y="3810"/>
                </a:cubicBezTo>
                <a:cubicBezTo>
                  <a:pt x="389255" y="2540"/>
                  <a:pt x="391495" y="0"/>
                  <a:pt x="394335" y="0"/>
                </a:cubicBezTo>
                <a:cubicBezTo>
                  <a:pt x="397111" y="0"/>
                  <a:pt x="410197" y="5343"/>
                  <a:pt x="413385" y="7620"/>
                </a:cubicBezTo>
                <a:cubicBezTo>
                  <a:pt x="415577" y="9186"/>
                  <a:pt x="416638" y="12241"/>
                  <a:pt x="419100" y="13335"/>
                </a:cubicBezTo>
                <a:cubicBezTo>
                  <a:pt x="422630" y="14904"/>
                  <a:pt x="426730" y="14549"/>
                  <a:pt x="430530" y="15240"/>
                </a:cubicBezTo>
                <a:cubicBezTo>
                  <a:pt x="433716" y="15819"/>
                  <a:pt x="436880" y="16510"/>
                  <a:pt x="440055" y="17145"/>
                </a:cubicBezTo>
                <a:cubicBezTo>
                  <a:pt x="462915" y="15875"/>
                  <a:pt x="486139" y="17591"/>
                  <a:pt x="508635" y="13335"/>
                </a:cubicBezTo>
                <a:cubicBezTo>
                  <a:pt x="511816" y="12733"/>
                  <a:pt x="508250" y="6100"/>
                  <a:pt x="510540" y="3810"/>
                </a:cubicBezTo>
                <a:cubicBezTo>
                  <a:pt x="512830" y="1520"/>
                  <a:pt x="516890" y="2540"/>
                  <a:pt x="520065" y="1905"/>
                </a:cubicBezTo>
                <a:cubicBezTo>
                  <a:pt x="535305" y="3175"/>
                  <a:pt x="550586" y="4026"/>
                  <a:pt x="565785" y="5715"/>
                </a:cubicBezTo>
                <a:cubicBezTo>
                  <a:pt x="567781" y="5937"/>
                  <a:pt x="569654" y="6829"/>
                  <a:pt x="571500" y="7620"/>
                </a:cubicBezTo>
                <a:cubicBezTo>
                  <a:pt x="583013" y="12554"/>
                  <a:pt x="575269" y="9774"/>
                  <a:pt x="584835" y="15240"/>
                </a:cubicBezTo>
                <a:cubicBezTo>
                  <a:pt x="587301" y="16649"/>
                  <a:pt x="589989" y="17641"/>
                  <a:pt x="592455" y="19050"/>
                </a:cubicBezTo>
                <a:cubicBezTo>
                  <a:pt x="594443" y="20186"/>
                  <a:pt x="596182" y="21724"/>
                  <a:pt x="598170" y="22860"/>
                </a:cubicBezTo>
                <a:cubicBezTo>
                  <a:pt x="600636" y="24269"/>
                  <a:pt x="603324" y="25261"/>
                  <a:pt x="605790" y="26670"/>
                </a:cubicBezTo>
                <a:cubicBezTo>
                  <a:pt x="615194" y="32043"/>
                  <a:pt x="608222" y="29381"/>
                  <a:pt x="619125" y="36195"/>
                </a:cubicBezTo>
                <a:cubicBezTo>
                  <a:pt x="621533" y="37700"/>
                  <a:pt x="624279" y="38596"/>
                  <a:pt x="626745" y="40005"/>
                </a:cubicBezTo>
                <a:cubicBezTo>
                  <a:pt x="645593" y="50775"/>
                  <a:pt x="617053" y="36112"/>
                  <a:pt x="640080" y="47625"/>
                </a:cubicBezTo>
                <a:cubicBezTo>
                  <a:pt x="641350" y="51435"/>
                  <a:pt x="640298" y="57259"/>
                  <a:pt x="643890" y="59055"/>
                </a:cubicBezTo>
                <a:cubicBezTo>
                  <a:pt x="648970" y="61595"/>
                  <a:pt x="653742" y="64879"/>
                  <a:pt x="659130" y="66675"/>
                </a:cubicBezTo>
                <a:cubicBezTo>
                  <a:pt x="669856" y="70250"/>
                  <a:pt x="669370" y="69490"/>
                  <a:pt x="678180" y="74295"/>
                </a:cubicBezTo>
                <a:cubicBezTo>
                  <a:pt x="682674" y="76746"/>
                  <a:pt x="687155" y="79232"/>
                  <a:pt x="691515" y="81915"/>
                </a:cubicBezTo>
                <a:cubicBezTo>
                  <a:pt x="695415" y="84315"/>
                  <a:pt x="698503" y="88424"/>
                  <a:pt x="702945" y="89535"/>
                </a:cubicBezTo>
                <a:cubicBezTo>
                  <a:pt x="709081" y="91069"/>
                  <a:pt x="712821" y="91419"/>
                  <a:pt x="718185" y="95250"/>
                </a:cubicBezTo>
                <a:cubicBezTo>
                  <a:pt x="726008" y="100838"/>
                  <a:pt x="721385" y="102011"/>
                  <a:pt x="731520" y="104775"/>
                </a:cubicBezTo>
                <a:cubicBezTo>
                  <a:pt x="735852" y="105956"/>
                  <a:pt x="740452" y="105799"/>
                  <a:pt x="744855" y="106680"/>
                </a:cubicBezTo>
                <a:cubicBezTo>
                  <a:pt x="749990" y="107707"/>
                  <a:pt x="755015" y="109220"/>
                  <a:pt x="760095" y="110490"/>
                </a:cubicBezTo>
                <a:lnTo>
                  <a:pt x="767715" y="112395"/>
                </a:lnTo>
                <a:cubicBezTo>
                  <a:pt x="770255" y="113030"/>
                  <a:pt x="772851" y="113472"/>
                  <a:pt x="775335" y="114300"/>
                </a:cubicBezTo>
                <a:cubicBezTo>
                  <a:pt x="777240" y="114935"/>
                  <a:pt x="779204" y="115414"/>
                  <a:pt x="781050" y="116205"/>
                </a:cubicBezTo>
                <a:cubicBezTo>
                  <a:pt x="783660" y="117324"/>
                  <a:pt x="785848" y="119701"/>
                  <a:pt x="788670" y="120015"/>
                </a:cubicBezTo>
                <a:cubicBezTo>
                  <a:pt x="803199" y="121629"/>
                  <a:pt x="817880" y="121285"/>
                  <a:pt x="832485" y="121920"/>
                </a:cubicBezTo>
                <a:cubicBezTo>
                  <a:pt x="835660" y="123190"/>
                  <a:pt x="839274" y="123678"/>
                  <a:pt x="842010" y="125730"/>
                </a:cubicBezTo>
                <a:cubicBezTo>
                  <a:pt x="847039" y="129502"/>
                  <a:pt x="849508" y="136730"/>
                  <a:pt x="855345" y="139065"/>
                </a:cubicBezTo>
                <a:cubicBezTo>
                  <a:pt x="858520" y="140335"/>
                  <a:pt x="861626" y="141794"/>
                  <a:pt x="864870" y="142875"/>
                </a:cubicBezTo>
                <a:cubicBezTo>
                  <a:pt x="867354" y="143703"/>
                  <a:pt x="869973" y="144061"/>
                  <a:pt x="872490" y="144780"/>
                </a:cubicBezTo>
                <a:cubicBezTo>
                  <a:pt x="874421" y="145332"/>
                  <a:pt x="876300" y="146050"/>
                  <a:pt x="878205" y="146685"/>
                </a:cubicBezTo>
                <a:cubicBezTo>
                  <a:pt x="878777" y="147257"/>
                  <a:pt x="888172" y="155905"/>
                  <a:pt x="887730" y="158115"/>
                </a:cubicBezTo>
                <a:cubicBezTo>
                  <a:pt x="887281" y="160360"/>
                  <a:pt x="884063" y="160901"/>
                  <a:pt x="882015" y="161925"/>
                </a:cubicBezTo>
                <a:cubicBezTo>
                  <a:pt x="879282" y="163291"/>
                  <a:pt x="871121" y="165125"/>
                  <a:pt x="868680" y="165735"/>
                </a:cubicBezTo>
                <a:cubicBezTo>
                  <a:pt x="866140" y="168275"/>
                  <a:pt x="862475" y="170053"/>
                  <a:pt x="861060" y="173355"/>
                </a:cubicBezTo>
                <a:cubicBezTo>
                  <a:pt x="858509" y="179307"/>
                  <a:pt x="859298" y="186262"/>
                  <a:pt x="857250" y="192405"/>
                </a:cubicBezTo>
                <a:lnTo>
                  <a:pt x="855345" y="198120"/>
                </a:lnTo>
                <a:cubicBezTo>
                  <a:pt x="855980" y="200660"/>
                  <a:pt x="855798" y="203562"/>
                  <a:pt x="857250" y="205740"/>
                </a:cubicBezTo>
                <a:cubicBezTo>
                  <a:pt x="868739" y="222974"/>
                  <a:pt x="858642" y="196582"/>
                  <a:pt x="864870" y="215265"/>
                </a:cubicBezTo>
                <a:cubicBezTo>
                  <a:pt x="864235" y="217170"/>
                  <a:pt x="864219" y="219412"/>
                  <a:pt x="862965" y="220980"/>
                </a:cubicBezTo>
                <a:cubicBezTo>
                  <a:pt x="860279" y="224337"/>
                  <a:pt x="855300" y="225440"/>
                  <a:pt x="851535" y="226695"/>
                </a:cubicBezTo>
                <a:cubicBezTo>
                  <a:pt x="850265" y="228600"/>
                  <a:pt x="848627" y="230306"/>
                  <a:pt x="847725" y="232410"/>
                </a:cubicBezTo>
                <a:cubicBezTo>
                  <a:pt x="846694" y="234816"/>
                  <a:pt x="847342" y="237900"/>
                  <a:pt x="845820" y="240030"/>
                </a:cubicBezTo>
                <a:cubicBezTo>
                  <a:pt x="835767" y="254104"/>
                  <a:pt x="794154" y="249416"/>
                  <a:pt x="792480" y="249555"/>
                </a:cubicBezTo>
                <a:cubicBezTo>
                  <a:pt x="787945" y="252276"/>
                  <a:pt x="779303" y="257017"/>
                  <a:pt x="775335" y="260985"/>
                </a:cubicBezTo>
                <a:cubicBezTo>
                  <a:pt x="773716" y="262604"/>
                  <a:pt x="772856" y="264837"/>
                  <a:pt x="771525" y="266700"/>
                </a:cubicBezTo>
                <a:cubicBezTo>
                  <a:pt x="769680" y="269284"/>
                  <a:pt x="767715" y="271780"/>
                  <a:pt x="765810" y="274320"/>
                </a:cubicBezTo>
                <a:cubicBezTo>
                  <a:pt x="765175" y="278130"/>
                  <a:pt x="764921" y="282024"/>
                  <a:pt x="763905" y="285750"/>
                </a:cubicBezTo>
                <a:cubicBezTo>
                  <a:pt x="762840" y="289655"/>
                  <a:pt x="758469" y="299073"/>
                  <a:pt x="756285" y="302895"/>
                </a:cubicBezTo>
                <a:cubicBezTo>
                  <a:pt x="755149" y="304883"/>
                  <a:pt x="754094" y="306991"/>
                  <a:pt x="752475" y="308610"/>
                </a:cubicBezTo>
                <a:cubicBezTo>
                  <a:pt x="750856" y="310229"/>
                  <a:pt x="748665" y="311150"/>
                  <a:pt x="746760" y="312420"/>
                </a:cubicBezTo>
                <a:cubicBezTo>
                  <a:pt x="742979" y="327545"/>
                  <a:pt x="742562" y="324591"/>
                  <a:pt x="750570" y="348615"/>
                </a:cubicBezTo>
                <a:cubicBezTo>
                  <a:pt x="751618" y="351758"/>
                  <a:pt x="759386" y="356397"/>
                  <a:pt x="762000" y="358140"/>
                </a:cubicBezTo>
                <a:cubicBezTo>
                  <a:pt x="770174" y="374487"/>
                  <a:pt x="760755" y="358800"/>
                  <a:pt x="771525" y="369570"/>
                </a:cubicBezTo>
                <a:cubicBezTo>
                  <a:pt x="784225" y="382270"/>
                  <a:pt x="765810" y="368935"/>
                  <a:pt x="781050" y="379095"/>
                </a:cubicBezTo>
                <a:cubicBezTo>
                  <a:pt x="784172" y="385340"/>
                  <a:pt x="785083" y="386263"/>
                  <a:pt x="786765" y="392430"/>
                </a:cubicBezTo>
                <a:cubicBezTo>
                  <a:pt x="788143" y="397482"/>
                  <a:pt x="790575" y="407670"/>
                  <a:pt x="790575" y="407670"/>
                </a:cubicBezTo>
                <a:cubicBezTo>
                  <a:pt x="789940" y="414020"/>
                  <a:pt x="790105" y="420502"/>
                  <a:pt x="788670" y="426720"/>
                </a:cubicBezTo>
                <a:cubicBezTo>
                  <a:pt x="788155" y="428951"/>
                  <a:pt x="786479" y="430816"/>
                  <a:pt x="784860" y="432435"/>
                </a:cubicBezTo>
                <a:cubicBezTo>
                  <a:pt x="782167" y="435128"/>
                  <a:pt x="774513" y="438561"/>
                  <a:pt x="771525" y="440055"/>
                </a:cubicBezTo>
                <a:cubicBezTo>
                  <a:pt x="769000" y="446367"/>
                  <a:pt x="765535" y="454488"/>
                  <a:pt x="763905" y="461010"/>
                </a:cubicBezTo>
                <a:cubicBezTo>
                  <a:pt x="763270" y="463550"/>
                  <a:pt x="763299" y="466357"/>
                  <a:pt x="762000" y="468630"/>
                </a:cubicBezTo>
                <a:cubicBezTo>
                  <a:pt x="760663" y="470969"/>
                  <a:pt x="757851" y="472153"/>
                  <a:pt x="756285" y="474345"/>
                </a:cubicBezTo>
                <a:cubicBezTo>
                  <a:pt x="754634" y="476656"/>
                  <a:pt x="754483" y="479957"/>
                  <a:pt x="752475" y="481965"/>
                </a:cubicBezTo>
                <a:cubicBezTo>
                  <a:pt x="750121" y="484319"/>
                  <a:pt x="742555" y="486542"/>
                  <a:pt x="739140" y="487680"/>
                </a:cubicBezTo>
                <a:cubicBezTo>
                  <a:pt x="734409" y="501874"/>
                  <a:pt x="731524" y="505600"/>
                  <a:pt x="737235" y="523875"/>
                </a:cubicBezTo>
                <a:cubicBezTo>
                  <a:pt x="738151" y="526806"/>
                  <a:pt x="750044" y="532184"/>
                  <a:pt x="752475" y="533400"/>
                </a:cubicBezTo>
                <a:cubicBezTo>
                  <a:pt x="753110" y="535940"/>
                  <a:pt x="755099" y="538503"/>
                  <a:pt x="754380" y="541020"/>
                </a:cubicBezTo>
                <a:cubicBezTo>
                  <a:pt x="753640" y="543610"/>
                  <a:pt x="750159" y="544493"/>
                  <a:pt x="748665" y="546735"/>
                </a:cubicBezTo>
                <a:cubicBezTo>
                  <a:pt x="747551" y="548406"/>
                  <a:pt x="747395" y="550545"/>
                  <a:pt x="746760" y="552450"/>
                </a:cubicBezTo>
                <a:cubicBezTo>
                  <a:pt x="751840" y="553720"/>
                  <a:pt x="757246" y="554066"/>
                  <a:pt x="762000" y="556260"/>
                </a:cubicBezTo>
                <a:cubicBezTo>
                  <a:pt x="765692" y="557964"/>
                  <a:pt x="768077" y="561725"/>
                  <a:pt x="771525" y="563880"/>
                </a:cubicBezTo>
                <a:cubicBezTo>
                  <a:pt x="773228" y="564944"/>
                  <a:pt x="775335" y="565150"/>
                  <a:pt x="777240" y="565785"/>
                </a:cubicBezTo>
                <a:cubicBezTo>
                  <a:pt x="778510" y="567690"/>
                  <a:pt x="780026" y="569452"/>
                  <a:pt x="781050" y="571500"/>
                </a:cubicBezTo>
                <a:cubicBezTo>
                  <a:pt x="781948" y="573296"/>
                  <a:pt x="782250" y="575335"/>
                  <a:pt x="782955" y="577215"/>
                </a:cubicBezTo>
                <a:cubicBezTo>
                  <a:pt x="787855" y="590282"/>
                  <a:pt x="786673" y="584466"/>
                  <a:pt x="790575" y="600075"/>
                </a:cubicBezTo>
                <a:cubicBezTo>
                  <a:pt x="792392" y="607344"/>
                  <a:pt x="791063" y="610088"/>
                  <a:pt x="796290" y="615315"/>
                </a:cubicBezTo>
                <a:cubicBezTo>
                  <a:pt x="797909" y="616934"/>
                  <a:pt x="800100" y="617855"/>
                  <a:pt x="802005" y="619125"/>
                </a:cubicBezTo>
                <a:cubicBezTo>
                  <a:pt x="803275" y="621030"/>
                  <a:pt x="804196" y="623221"/>
                  <a:pt x="805815" y="624840"/>
                </a:cubicBezTo>
                <a:cubicBezTo>
                  <a:pt x="807434" y="626459"/>
                  <a:pt x="809542" y="627514"/>
                  <a:pt x="811530" y="628650"/>
                </a:cubicBezTo>
                <a:cubicBezTo>
                  <a:pt x="813996" y="630059"/>
                  <a:pt x="816456" y="631562"/>
                  <a:pt x="819150" y="632460"/>
                </a:cubicBezTo>
                <a:cubicBezTo>
                  <a:pt x="822222" y="633484"/>
                  <a:pt x="825514" y="633663"/>
                  <a:pt x="828675" y="634365"/>
                </a:cubicBezTo>
                <a:cubicBezTo>
                  <a:pt x="831231" y="634933"/>
                  <a:pt x="833755" y="635635"/>
                  <a:pt x="836295" y="636270"/>
                </a:cubicBezTo>
                <a:cubicBezTo>
                  <a:pt x="838835" y="638175"/>
                  <a:pt x="843145" y="638905"/>
                  <a:pt x="843915" y="641985"/>
                </a:cubicBezTo>
                <a:cubicBezTo>
                  <a:pt x="844880" y="645847"/>
                  <a:pt x="843009" y="661941"/>
                  <a:pt x="838200" y="666750"/>
                </a:cubicBezTo>
                <a:cubicBezTo>
                  <a:pt x="834773" y="670177"/>
                  <a:pt x="829039" y="670568"/>
                  <a:pt x="824865" y="672465"/>
                </a:cubicBezTo>
                <a:cubicBezTo>
                  <a:pt x="819694" y="674815"/>
                  <a:pt x="809625" y="680085"/>
                  <a:pt x="809625" y="680085"/>
                </a:cubicBezTo>
                <a:cubicBezTo>
                  <a:pt x="808990" y="688340"/>
                  <a:pt x="808747" y="696635"/>
                  <a:pt x="807720" y="704850"/>
                </a:cubicBezTo>
                <a:cubicBezTo>
                  <a:pt x="807471" y="706843"/>
                  <a:pt x="806251" y="708605"/>
                  <a:pt x="805815" y="710565"/>
                </a:cubicBezTo>
                <a:cubicBezTo>
                  <a:pt x="804977" y="714336"/>
                  <a:pt x="804719" y="718218"/>
                  <a:pt x="803910" y="721995"/>
                </a:cubicBezTo>
                <a:cubicBezTo>
                  <a:pt x="798089" y="749160"/>
                  <a:pt x="802340" y="728441"/>
                  <a:pt x="798195" y="742950"/>
                </a:cubicBezTo>
                <a:cubicBezTo>
                  <a:pt x="797476" y="745467"/>
                  <a:pt x="796925" y="748030"/>
                  <a:pt x="796290" y="750570"/>
                </a:cubicBezTo>
                <a:cubicBezTo>
                  <a:pt x="796925" y="762635"/>
                  <a:pt x="796696" y="774777"/>
                  <a:pt x="798195" y="786765"/>
                </a:cubicBezTo>
                <a:cubicBezTo>
                  <a:pt x="798619" y="790158"/>
                  <a:pt x="800368" y="793288"/>
                  <a:pt x="802005" y="796290"/>
                </a:cubicBezTo>
                <a:cubicBezTo>
                  <a:pt x="804198" y="800310"/>
                  <a:pt x="809625" y="807720"/>
                  <a:pt x="809625" y="807720"/>
                </a:cubicBezTo>
                <a:cubicBezTo>
                  <a:pt x="815980" y="833139"/>
                  <a:pt x="815347" y="827664"/>
                  <a:pt x="809625" y="876300"/>
                </a:cubicBezTo>
                <a:cubicBezTo>
                  <a:pt x="809357" y="878574"/>
                  <a:pt x="806014" y="879208"/>
                  <a:pt x="803910" y="880110"/>
                </a:cubicBezTo>
                <a:cubicBezTo>
                  <a:pt x="794914" y="883965"/>
                  <a:pt x="797136" y="879476"/>
                  <a:pt x="788670" y="885825"/>
                </a:cubicBezTo>
                <a:cubicBezTo>
                  <a:pt x="785796" y="887980"/>
                  <a:pt x="784130" y="891597"/>
                  <a:pt x="781050" y="893445"/>
                </a:cubicBezTo>
                <a:cubicBezTo>
                  <a:pt x="777606" y="895511"/>
                  <a:pt x="773558" y="896467"/>
                  <a:pt x="769620" y="897255"/>
                </a:cubicBezTo>
                <a:cubicBezTo>
                  <a:pt x="752597" y="900660"/>
                  <a:pt x="763322" y="898891"/>
                  <a:pt x="737235" y="901065"/>
                </a:cubicBezTo>
                <a:cubicBezTo>
                  <a:pt x="729210" y="903071"/>
                  <a:pt x="723294" y="904875"/>
                  <a:pt x="714375" y="904875"/>
                </a:cubicBezTo>
                <a:cubicBezTo>
                  <a:pt x="706729" y="904875"/>
                  <a:pt x="699135" y="903605"/>
                  <a:pt x="691515" y="902970"/>
                </a:cubicBezTo>
                <a:cubicBezTo>
                  <a:pt x="688975" y="901065"/>
                  <a:pt x="685740" y="899839"/>
                  <a:pt x="683895" y="897255"/>
                </a:cubicBezTo>
                <a:cubicBezTo>
                  <a:pt x="682373" y="895125"/>
                  <a:pt x="683561" y="891730"/>
                  <a:pt x="681990" y="889635"/>
                </a:cubicBezTo>
                <a:cubicBezTo>
                  <a:pt x="679550" y="886382"/>
                  <a:pt x="675640" y="884555"/>
                  <a:pt x="672465" y="882015"/>
                </a:cubicBezTo>
                <a:cubicBezTo>
                  <a:pt x="671830" y="880110"/>
                  <a:pt x="671980" y="877720"/>
                  <a:pt x="670560" y="876300"/>
                </a:cubicBezTo>
                <a:cubicBezTo>
                  <a:pt x="665440" y="871180"/>
                  <a:pt x="659439" y="866981"/>
                  <a:pt x="653415" y="862965"/>
                </a:cubicBezTo>
                <a:cubicBezTo>
                  <a:pt x="651510" y="861695"/>
                  <a:pt x="649748" y="860179"/>
                  <a:pt x="647700" y="859155"/>
                </a:cubicBezTo>
                <a:cubicBezTo>
                  <a:pt x="643375" y="856992"/>
                  <a:pt x="638953" y="854969"/>
                  <a:pt x="634365" y="853440"/>
                </a:cubicBezTo>
                <a:cubicBezTo>
                  <a:pt x="631293" y="852416"/>
                  <a:pt x="627981" y="852320"/>
                  <a:pt x="624840" y="851535"/>
                </a:cubicBezTo>
                <a:cubicBezTo>
                  <a:pt x="622892" y="851048"/>
                  <a:pt x="621030" y="850265"/>
                  <a:pt x="619125" y="849630"/>
                </a:cubicBezTo>
                <a:cubicBezTo>
                  <a:pt x="604518" y="852064"/>
                  <a:pt x="590582" y="855257"/>
                  <a:pt x="575310" y="849630"/>
                </a:cubicBezTo>
                <a:cubicBezTo>
                  <a:pt x="571542" y="848242"/>
                  <a:pt x="573566" y="841644"/>
                  <a:pt x="571500" y="838200"/>
                </a:cubicBezTo>
                <a:cubicBezTo>
                  <a:pt x="569652" y="835120"/>
                  <a:pt x="566754" y="832735"/>
                  <a:pt x="563880" y="830580"/>
                </a:cubicBezTo>
                <a:cubicBezTo>
                  <a:pt x="550750" y="820732"/>
                  <a:pt x="561580" y="831302"/>
                  <a:pt x="550545" y="824865"/>
                </a:cubicBezTo>
                <a:cubicBezTo>
                  <a:pt x="544612" y="821404"/>
                  <a:pt x="538763" y="817726"/>
                  <a:pt x="533400" y="813435"/>
                </a:cubicBezTo>
                <a:cubicBezTo>
                  <a:pt x="529193" y="810069"/>
                  <a:pt x="525997" y="805585"/>
                  <a:pt x="521970" y="802005"/>
                </a:cubicBezTo>
                <a:cubicBezTo>
                  <a:pt x="520259" y="800484"/>
                  <a:pt x="517874" y="799814"/>
                  <a:pt x="516255" y="798195"/>
                </a:cubicBezTo>
                <a:cubicBezTo>
                  <a:pt x="502078" y="784018"/>
                  <a:pt x="518294" y="795744"/>
                  <a:pt x="504825" y="786765"/>
                </a:cubicBezTo>
                <a:cubicBezTo>
                  <a:pt x="502285" y="782955"/>
                  <a:pt x="499913" y="779028"/>
                  <a:pt x="497205" y="775335"/>
                </a:cubicBezTo>
                <a:cubicBezTo>
                  <a:pt x="487049" y="761486"/>
                  <a:pt x="489163" y="758007"/>
                  <a:pt x="476250" y="756285"/>
                </a:cubicBezTo>
                <a:cubicBezTo>
                  <a:pt x="469298" y="755358"/>
                  <a:pt x="462280" y="755015"/>
                  <a:pt x="455295" y="754380"/>
                </a:cubicBezTo>
                <a:cubicBezTo>
                  <a:pt x="449091" y="748176"/>
                  <a:pt x="448730" y="746818"/>
                  <a:pt x="441960" y="742950"/>
                </a:cubicBezTo>
                <a:cubicBezTo>
                  <a:pt x="439494" y="741541"/>
                  <a:pt x="436538" y="740938"/>
                  <a:pt x="434340" y="739140"/>
                </a:cubicBezTo>
                <a:cubicBezTo>
                  <a:pt x="423630" y="730377"/>
                  <a:pt x="414098" y="717361"/>
                  <a:pt x="405765" y="706755"/>
                </a:cubicBezTo>
                <a:cubicBezTo>
                  <a:pt x="403803" y="704258"/>
                  <a:pt x="401470" y="701975"/>
                  <a:pt x="400050" y="699135"/>
                </a:cubicBezTo>
                <a:cubicBezTo>
                  <a:pt x="397510" y="694055"/>
                  <a:pt x="393808" y="689405"/>
                  <a:pt x="392430" y="683895"/>
                </a:cubicBezTo>
                <a:cubicBezTo>
                  <a:pt x="391795" y="681355"/>
                  <a:pt x="391556" y="678681"/>
                  <a:pt x="390525" y="676275"/>
                </a:cubicBezTo>
                <a:cubicBezTo>
                  <a:pt x="389623" y="674171"/>
                  <a:pt x="387851" y="672548"/>
                  <a:pt x="386715" y="670560"/>
                </a:cubicBezTo>
                <a:cubicBezTo>
                  <a:pt x="385306" y="668094"/>
                  <a:pt x="384024" y="665550"/>
                  <a:pt x="382905" y="662940"/>
                </a:cubicBezTo>
                <a:cubicBezTo>
                  <a:pt x="382114" y="661094"/>
                  <a:pt x="382948" y="657712"/>
                  <a:pt x="381000" y="657225"/>
                </a:cubicBezTo>
                <a:cubicBezTo>
                  <a:pt x="371739" y="654910"/>
                  <a:pt x="361950" y="655955"/>
                  <a:pt x="352425" y="655320"/>
                </a:cubicBezTo>
                <a:cubicBezTo>
                  <a:pt x="342653" y="626004"/>
                  <a:pt x="353415" y="660272"/>
                  <a:pt x="340995" y="598170"/>
                </a:cubicBezTo>
                <a:cubicBezTo>
                  <a:pt x="340360" y="594995"/>
                  <a:pt x="340405" y="591604"/>
                  <a:pt x="339090" y="588645"/>
                </a:cubicBezTo>
                <a:cubicBezTo>
                  <a:pt x="337801" y="585744"/>
                  <a:pt x="335499" y="583385"/>
                  <a:pt x="333375" y="581025"/>
                </a:cubicBezTo>
                <a:cubicBezTo>
                  <a:pt x="329771" y="577020"/>
                  <a:pt x="321945" y="569595"/>
                  <a:pt x="321945" y="569595"/>
                </a:cubicBezTo>
                <a:cubicBezTo>
                  <a:pt x="320858" y="566335"/>
                  <a:pt x="319395" y="560275"/>
                  <a:pt x="316230" y="558165"/>
                </a:cubicBezTo>
                <a:cubicBezTo>
                  <a:pt x="314052" y="556713"/>
                  <a:pt x="311118" y="557012"/>
                  <a:pt x="308610" y="556260"/>
                </a:cubicBezTo>
                <a:cubicBezTo>
                  <a:pt x="304763" y="555106"/>
                  <a:pt x="300772" y="554246"/>
                  <a:pt x="297180" y="552450"/>
                </a:cubicBezTo>
                <a:cubicBezTo>
                  <a:pt x="294640" y="551180"/>
                  <a:pt x="292364" y="549092"/>
                  <a:pt x="289560" y="548640"/>
                </a:cubicBezTo>
                <a:cubicBezTo>
                  <a:pt x="272530" y="545893"/>
                  <a:pt x="238125" y="542925"/>
                  <a:pt x="238125" y="542925"/>
                </a:cubicBezTo>
                <a:cubicBezTo>
                  <a:pt x="234315" y="541655"/>
                  <a:pt x="230374" y="540725"/>
                  <a:pt x="226695" y="539115"/>
                </a:cubicBezTo>
                <a:cubicBezTo>
                  <a:pt x="193341" y="524523"/>
                  <a:pt x="217918" y="533014"/>
                  <a:pt x="201930" y="527685"/>
                </a:cubicBezTo>
                <a:cubicBezTo>
                  <a:pt x="198120" y="524510"/>
                  <a:pt x="194415" y="521205"/>
                  <a:pt x="190500" y="518160"/>
                </a:cubicBezTo>
                <a:cubicBezTo>
                  <a:pt x="188693" y="516754"/>
                  <a:pt x="185921" y="516338"/>
                  <a:pt x="184785" y="514350"/>
                </a:cubicBezTo>
                <a:cubicBezTo>
                  <a:pt x="183179" y="511539"/>
                  <a:pt x="183582" y="507986"/>
                  <a:pt x="182880" y="504825"/>
                </a:cubicBezTo>
                <a:cubicBezTo>
                  <a:pt x="182312" y="502269"/>
                  <a:pt x="182651" y="499216"/>
                  <a:pt x="180975" y="497205"/>
                </a:cubicBezTo>
                <a:cubicBezTo>
                  <a:pt x="179157" y="495023"/>
                  <a:pt x="175950" y="494548"/>
                  <a:pt x="173355" y="493395"/>
                </a:cubicBezTo>
                <a:cubicBezTo>
                  <a:pt x="163407" y="488973"/>
                  <a:pt x="161888" y="489030"/>
                  <a:pt x="150495" y="485775"/>
                </a:cubicBezTo>
                <a:cubicBezTo>
                  <a:pt x="149225" y="483870"/>
                  <a:pt x="148016" y="481923"/>
                  <a:pt x="146685" y="480060"/>
                </a:cubicBezTo>
                <a:cubicBezTo>
                  <a:pt x="144840" y="477476"/>
                  <a:pt x="142512" y="475215"/>
                  <a:pt x="140970" y="472440"/>
                </a:cubicBezTo>
                <a:cubicBezTo>
                  <a:pt x="139309" y="469451"/>
                  <a:pt x="138241" y="466159"/>
                  <a:pt x="137160" y="462915"/>
                </a:cubicBezTo>
                <a:cubicBezTo>
                  <a:pt x="134974" y="456357"/>
                  <a:pt x="136467" y="454602"/>
                  <a:pt x="131445" y="449580"/>
                </a:cubicBezTo>
                <a:cubicBezTo>
                  <a:pt x="129826" y="447961"/>
                  <a:pt x="127778" y="446794"/>
                  <a:pt x="125730" y="445770"/>
                </a:cubicBezTo>
                <a:cubicBezTo>
                  <a:pt x="116115" y="440963"/>
                  <a:pt x="115628" y="442028"/>
                  <a:pt x="104775" y="440055"/>
                </a:cubicBezTo>
                <a:cubicBezTo>
                  <a:pt x="91883" y="437711"/>
                  <a:pt x="79106" y="434674"/>
                  <a:pt x="66675" y="430530"/>
                </a:cubicBezTo>
                <a:cubicBezTo>
                  <a:pt x="64770" y="427355"/>
                  <a:pt x="63352" y="423832"/>
                  <a:pt x="60960" y="421005"/>
                </a:cubicBezTo>
                <a:cubicBezTo>
                  <a:pt x="56319" y="415521"/>
                  <a:pt x="50031" y="411512"/>
                  <a:pt x="45720" y="405765"/>
                </a:cubicBezTo>
                <a:cubicBezTo>
                  <a:pt x="38100" y="395605"/>
                  <a:pt x="42545" y="400050"/>
                  <a:pt x="32385" y="392430"/>
                </a:cubicBezTo>
                <a:cubicBezTo>
                  <a:pt x="30480" y="389255"/>
                  <a:pt x="29130" y="385672"/>
                  <a:pt x="26670" y="382905"/>
                </a:cubicBezTo>
                <a:cubicBezTo>
                  <a:pt x="23969" y="379866"/>
                  <a:pt x="20020" y="378160"/>
                  <a:pt x="17145" y="375285"/>
                </a:cubicBezTo>
                <a:cubicBezTo>
                  <a:pt x="14900" y="373040"/>
                  <a:pt x="13335" y="370205"/>
                  <a:pt x="11430" y="367665"/>
                </a:cubicBezTo>
                <a:cubicBezTo>
                  <a:pt x="13335" y="366395"/>
                  <a:pt x="15041" y="364757"/>
                  <a:pt x="17145" y="363855"/>
                </a:cubicBezTo>
                <a:cubicBezTo>
                  <a:pt x="19551" y="362824"/>
                  <a:pt x="22587" y="363402"/>
                  <a:pt x="24765" y="361950"/>
                </a:cubicBezTo>
                <a:cubicBezTo>
                  <a:pt x="26670" y="360680"/>
                  <a:pt x="27305" y="358140"/>
                  <a:pt x="28575" y="356235"/>
                </a:cubicBezTo>
                <a:cubicBezTo>
                  <a:pt x="27940" y="349885"/>
                  <a:pt x="29524" y="342893"/>
                  <a:pt x="26670" y="337185"/>
                </a:cubicBezTo>
                <a:cubicBezTo>
                  <a:pt x="24622" y="333089"/>
                  <a:pt x="19050" y="332105"/>
                  <a:pt x="15240" y="329565"/>
                </a:cubicBezTo>
                <a:lnTo>
                  <a:pt x="9525" y="325755"/>
                </a:lnTo>
                <a:cubicBezTo>
                  <a:pt x="8890" y="323215"/>
                  <a:pt x="8592" y="320566"/>
                  <a:pt x="7620" y="318135"/>
                </a:cubicBezTo>
                <a:cubicBezTo>
                  <a:pt x="6038" y="314180"/>
                  <a:pt x="3075" y="310801"/>
                  <a:pt x="1905" y="306705"/>
                </a:cubicBezTo>
                <a:cubicBezTo>
                  <a:pt x="499" y="301782"/>
                  <a:pt x="635" y="296545"/>
                  <a:pt x="0" y="291465"/>
                </a:cubicBezTo>
                <a:cubicBezTo>
                  <a:pt x="13737" y="286886"/>
                  <a:pt x="-4647" y="292684"/>
                  <a:pt x="17145" y="287655"/>
                </a:cubicBezTo>
                <a:cubicBezTo>
                  <a:pt x="21649" y="286616"/>
                  <a:pt x="26035" y="285115"/>
                  <a:pt x="30480" y="283845"/>
                </a:cubicBezTo>
                <a:cubicBezTo>
                  <a:pt x="33655" y="281305"/>
                  <a:pt x="37130" y="279100"/>
                  <a:pt x="40005" y="276225"/>
                </a:cubicBezTo>
                <a:cubicBezTo>
                  <a:pt x="55062" y="261168"/>
                  <a:pt x="36919" y="275332"/>
                  <a:pt x="51435" y="262890"/>
                </a:cubicBezTo>
                <a:cubicBezTo>
                  <a:pt x="55570" y="259346"/>
                  <a:pt x="60247" y="256380"/>
                  <a:pt x="64770" y="253365"/>
                </a:cubicBezTo>
                <a:cubicBezTo>
                  <a:pt x="69304" y="239763"/>
                  <a:pt x="96837" y="241618"/>
                  <a:pt x="106680" y="238125"/>
                </a:cubicBezTo>
                <a:close/>
              </a:path>
            </a:pathLst>
          </a:custGeom>
          <a:solidFill>
            <a:srgbClr val="98FF0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Cò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nòi</a:t>
            </a:r>
            <a:endParaRPr 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C3B3B51-02A2-7A42-F296-8B9BA9E4F299}"/>
              </a:ext>
            </a:extLst>
          </p:cNvPr>
          <p:cNvSpPr/>
          <p:nvPr/>
        </p:nvSpPr>
        <p:spPr>
          <a:xfrm>
            <a:off x="8093702" y="2900442"/>
            <a:ext cx="800100" cy="622935"/>
          </a:xfrm>
          <a:custGeom>
            <a:avLst/>
            <a:gdLst>
              <a:gd name="connsiteX0" fmla="*/ 186690 w 800100"/>
              <a:gd name="connsiteY0" fmla="*/ 165735 h 622935"/>
              <a:gd name="connsiteX1" fmla="*/ 188595 w 800100"/>
              <a:gd name="connsiteY1" fmla="*/ 104775 h 622935"/>
              <a:gd name="connsiteX2" fmla="*/ 194310 w 800100"/>
              <a:gd name="connsiteY2" fmla="*/ 91440 h 622935"/>
              <a:gd name="connsiteX3" fmla="*/ 196215 w 800100"/>
              <a:gd name="connsiteY3" fmla="*/ 85725 h 622935"/>
              <a:gd name="connsiteX4" fmla="*/ 180975 w 800100"/>
              <a:gd name="connsiteY4" fmla="*/ 78105 h 622935"/>
              <a:gd name="connsiteX5" fmla="*/ 177165 w 800100"/>
              <a:gd name="connsiteY5" fmla="*/ 72390 h 622935"/>
              <a:gd name="connsiteX6" fmla="*/ 171450 w 800100"/>
              <a:gd name="connsiteY6" fmla="*/ 64770 h 622935"/>
              <a:gd name="connsiteX7" fmla="*/ 160020 w 800100"/>
              <a:gd name="connsiteY7" fmla="*/ 59055 h 622935"/>
              <a:gd name="connsiteX8" fmla="*/ 152400 w 800100"/>
              <a:gd name="connsiteY8" fmla="*/ 41910 h 622935"/>
              <a:gd name="connsiteX9" fmla="*/ 158115 w 800100"/>
              <a:gd name="connsiteY9" fmla="*/ 38100 h 622935"/>
              <a:gd name="connsiteX10" fmla="*/ 169545 w 800100"/>
              <a:gd name="connsiteY10" fmla="*/ 28575 h 622935"/>
              <a:gd name="connsiteX11" fmla="*/ 182880 w 800100"/>
              <a:gd name="connsiteY11" fmla="*/ 22860 h 622935"/>
              <a:gd name="connsiteX12" fmla="*/ 188595 w 800100"/>
              <a:gd name="connsiteY12" fmla="*/ 19050 h 622935"/>
              <a:gd name="connsiteX13" fmla="*/ 196215 w 800100"/>
              <a:gd name="connsiteY13" fmla="*/ 3810 h 622935"/>
              <a:gd name="connsiteX14" fmla="*/ 203835 w 800100"/>
              <a:gd name="connsiteY14" fmla="*/ 0 h 622935"/>
              <a:gd name="connsiteX15" fmla="*/ 209550 w 800100"/>
              <a:gd name="connsiteY15" fmla="*/ 3810 h 622935"/>
              <a:gd name="connsiteX16" fmla="*/ 213360 w 800100"/>
              <a:gd name="connsiteY16" fmla="*/ 9525 h 622935"/>
              <a:gd name="connsiteX17" fmla="*/ 222885 w 800100"/>
              <a:gd name="connsiteY17" fmla="*/ 11430 h 622935"/>
              <a:gd name="connsiteX18" fmla="*/ 228600 w 800100"/>
              <a:gd name="connsiteY18" fmla="*/ 13335 h 622935"/>
              <a:gd name="connsiteX19" fmla="*/ 240030 w 800100"/>
              <a:gd name="connsiteY19" fmla="*/ 15240 h 622935"/>
              <a:gd name="connsiteX20" fmla="*/ 245745 w 800100"/>
              <a:gd name="connsiteY20" fmla="*/ 22860 h 622935"/>
              <a:gd name="connsiteX21" fmla="*/ 247650 w 800100"/>
              <a:gd name="connsiteY21" fmla="*/ 36195 h 622935"/>
              <a:gd name="connsiteX22" fmla="*/ 249555 w 800100"/>
              <a:gd name="connsiteY22" fmla="*/ 47625 h 622935"/>
              <a:gd name="connsiteX23" fmla="*/ 255270 w 800100"/>
              <a:gd name="connsiteY23" fmla="*/ 51435 h 622935"/>
              <a:gd name="connsiteX24" fmla="*/ 299085 w 800100"/>
              <a:gd name="connsiteY24" fmla="*/ 53340 h 622935"/>
              <a:gd name="connsiteX25" fmla="*/ 302895 w 800100"/>
              <a:gd name="connsiteY25" fmla="*/ 60960 h 622935"/>
              <a:gd name="connsiteX26" fmla="*/ 304800 w 800100"/>
              <a:gd name="connsiteY26" fmla="*/ 70485 h 622935"/>
              <a:gd name="connsiteX27" fmla="*/ 306705 w 800100"/>
              <a:gd name="connsiteY27" fmla="*/ 76200 h 622935"/>
              <a:gd name="connsiteX28" fmla="*/ 337185 w 800100"/>
              <a:gd name="connsiteY28" fmla="*/ 85725 h 622935"/>
              <a:gd name="connsiteX29" fmla="*/ 342900 w 800100"/>
              <a:gd name="connsiteY29" fmla="*/ 91440 h 622935"/>
              <a:gd name="connsiteX30" fmla="*/ 361950 w 800100"/>
              <a:gd name="connsiteY30" fmla="*/ 104775 h 622935"/>
              <a:gd name="connsiteX31" fmla="*/ 373380 w 800100"/>
              <a:gd name="connsiteY31" fmla="*/ 112395 h 622935"/>
              <a:gd name="connsiteX32" fmla="*/ 388620 w 800100"/>
              <a:gd name="connsiteY32" fmla="*/ 116205 h 622935"/>
              <a:gd name="connsiteX33" fmla="*/ 398145 w 800100"/>
              <a:gd name="connsiteY33" fmla="*/ 118110 h 622935"/>
              <a:gd name="connsiteX34" fmla="*/ 424815 w 800100"/>
              <a:gd name="connsiteY34" fmla="*/ 125730 h 622935"/>
              <a:gd name="connsiteX35" fmla="*/ 436245 w 800100"/>
              <a:gd name="connsiteY35" fmla="*/ 129540 h 622935"/>
              <a:gd name="connsiteX36" fmla="*/ 440055 w 800100"/>
              <a:gd name="connsiteY36" fmla="*/ 135255 h 622935"/>
              <a:gd name="connsiteX37" fmla="*/ 440055 w 800100"/>
              <a:gd name="connsiteY37" fmla="*/ 150495 h 622935"/>
              <a:gd name="connsiteX38" fmla="*/ 432435 w 800100"/>
              <a:gd name="connsiteY38" fmla="*/ 152400 h 622935"/>
              <a:gd name="connsiteX39" fmla="*/ 428625 w 800100"/>
              <a:gd name="connsiteY39" fmla="*/ 158115 h 622935"/>
              <a:gd name="connsiteX40" fmla="*/ 434340 w 800100"/>
              <a:gd name="connsiteY40" fmla="*/ 173355 h 622935"/>
              <a:gd name="connsiteX41" fmla="*/ 441960 w 800100"/>
              <a:gd name="connsiteY41" fmla="*/ 175260 h 622935"/>
              <a:gd name="connsiteX42" fmla="*/ 457200 w 800100"/>
              <a:gd name="connsiteY42" fmla="*/ 179070 h 622935"/>
              <a:gd name="connsiteX43" fmla="*/ 461010 w 800100"/>
              <a:gd name="connsiteY43" fmla="*/ 184785 h 622935"/>
              <a:gd name="connsiteX44" fmla="*/ 466725 w 800100"/>
              <a:gd name="connsiteY44" fmla="*/ 186690 h 622935"/>
              <a:gd name="connsiteX45" fmla="*/ 472440 w 800100"/>
              <a:gd name="connsiteY45" fmla="*/ 190500 h 622935"/>
              <a:gd name="connsiteX46" fmla="*/ 510540 w 800100"/>
              <a:gd name="connsiteY46" fmla="*/ 194310 h 622935"/>
              <a:gd name="connsiteX47" fmla="*/ 516255 w 800100"/>
              <a:gd name="connsiteY47" fmla="*/ 188595 h 622935"/>
              <a:gd name="connsiteX48" fmla="*/ 523875 w 800100"/>
              <a:gd name="connsiteY48" fmla="*/ 184785 h 622935"/>
              <a:gd name="connsiteX49" fmla="*/ 529590 w 800100"/>
              <a:gd name="connsiteY49" fmla="*/ 180975 h 622935"/>
              <a:gd name="connsiteX50" fmla="*/ 588645 w 800100"/>
              <a:gd name="connsiteY50" fmla="*/ 184785 h 622935"/>
              <a:gd name="connsiteX51" fmla="*/ 601980 w 800100"/>
              <a:gd name="connsiteY51" fmla="*/ 188595 h 622935"/>
              <a:gd name="connsiteX52" fmla="*/ 621030 w 800100"/>
              <a:gd name="connsiteY52" fmla="*/ 192405 h 622935"/>
              <a:gd name="connsiteX53" fmla="*/ 628650 w 800100"/>
              <a:gd name="connsiteY53" fmla="*/ 194310 h 622935"/>
              <a:gd name="connsiteX54" fmla="*/ 666750 w 800100"/>
              <a:gd name="connsiteY54" fmla="*/ 200025 h 622935"/>
              <a:gd name="connsiteX55" fmla="*/ 678180 w 800100"/>
              <a:gd name="connsiteY55" fmla="*/ 209550 h 622935"/>
              <a:gd name="connsiteX56" fmla="*/ 680085 w 800100"/>
              <a:gd name="connsiteY56" fmla="*/ 217170 h 622935"/>
              <a:gd name="connsiteX57" fmla="*/ 689610 w 800100"/>
              <a:gd name="connsiteY57" fmla="*/ 230505 h 622935"/>
              <a:gd name="connsiteX58" fmla="*/ 695325 w 800100"/>
              <a:gd name="connsiteY58" fmla="*/ 234315 h 622935"/>
              <a:gd name="connsiteX59" fmla="*/ 714375 w 800100"/>
              <a:gd name="connsiteY59" fmla="*/ 236220 h 622935"/>
              <a:gd name="connsiteX60" fmla="*/ 720090 w 800100"/>
              <a:gd name="connsiteY60" fmla="*/ 238125 h 622935"/>
              <a:gd name="connsiteX61" fmla="*/ 735330 w 800100"/>
              <a:gd name="connsiteY61" fmla="*/ 247650 h 622935"/>
              <a:gd name="connsiteX62" fmla="*/ 741045 w 800100"/>
              <a:gd name="connsiteY62" fmla="*/ 253365 h 622935"/>
              <a:gd name="connsiteX63" fmla="*/ 767715 w 800100"/>
              <a:gd name="connsiteY63" fmla="*/ 272415 h 622935"/>
              <a:gd name="connsiteX64" fmla="*/ 771525 w 800100"/>
              <a:gd name="connsiteY64" fmla="*/ 278130 h 622935"/>
              <a:gd name="connsiteX65" fmla="*/ 779145 w 800100"/>
              <a:gd name="connsiteY65" fmla="*/ 285750 h 622935"/>
              <a:gd name="connsiteX66" fmla="*/ 786765 w 800100"/>
              <a:gd name="connsiteY66" fmla="*/ 291465 h 622935"/>
              <a:gd name="connsiteX67" fmla="*/ 796290 w 800100"/>
              <a:gd name="connsiteY67" fmla="*/ 302895 h 622935"/>
              <a:gd name="connsiteX68" fmla="*/ 800100 w 800100"/>
              <a:gd name="connsiteY68" fmla="*/ 323850 h 622935"/>
              <a:gd name="connsiteX69" fmla="*/ 798195 w 800100"/>
              <a:gd name="connsiteY69" fmla="*/ 346710 h 622935"/>
              <a:gd name="connsiteX70" fmla="*/ 796290 w 800100"/>
              <a:gd name="connsiteY70" fmla="*/ 354330 h 622935"/>
              <a:gd name="connsiteX71" fmla="*/ 792480 w 800100"/>
              <a:gd name="connsiteY71" fmla="*/ 360045 h 622935"/>
              <a:gd name="connsiteX72" fmla="*/ 788670 w 800100"/>
              <a:gd name="connsiteY72" fmla="*/ 369570 h 622935"/>
              <a:gd name="connsiteX73" fmla="*/ 786765 w 800100"/>
              <a:gd name="connsiteY73" fmla="*/ 388620 h 622935"/>
              <a:gd name="connsiteX74" fmla="*/ 769620 w 800100"/>
              <a:gd name="connsiteY74" fmla="*/ 400050 h 622935"/>
              <a:gd name="connsiteX75" fmla="*/ 767715 w 800100"/>
              <a:gd name="connsiteY75" fmla="*/ 409575 h 622935"/>
              <a:gd name="connsiteX76" fmla="*/ 760095 w 800100"/>
              <a:gd name="connsiteY76" fmla="*/ 415290 h 622935"/>
              <a:gd name="connsiteX77" fmla="*/ 748665 w 800100"/>
              <a:gd name="connsiteY77" fmla="*/ 421005 h 622935"/>
              <a:gd name="connsiteX78" fmla="*/ 744855 w 800100"/>
              <a:gd name="connsiteY78" fmla="*/ 428625 h 622935"/>
              <a:gd name="connsiteX79" fmla="*/ 731520 w 800100"/>
              <a:gd name="connsiteY79" fmla="*/ 434340 h 622935"/>
              <a:gd name="connsiteX80" fmla="*/ 733425 w 800100"/>
              <a:gd name="connsiteY80" fmla="*/ 480060 h 622935"/>
              <a:gd name="connsiteX81" fmla="*/ 748665 w 800100"/>
              <a:gd name="connsiteY81" fmla="*/ 481965 h 622935"/>
              <a:gd name="connsiteX82" fmla="*/ 752475 w 800100"/>
              <a:gd name="connsiteY82" fmla="*/ 493395 h 622935"/>
              <a:gd name="connsiteX83" fmla="*/ 750570 w 800100"/>
              <a:gd name="connsiteY83" fmla="*/ 501015 h 622935"/>
              <a:gd name="connsiteX84" fmla="*/ 742950 w 800100"/>
              <a:gd name="connsiteY84" fmla="*/ 502920 h 622935"/>
              <a:gd name="connsiteX85" fmla="*/ 731520 w 800100"/>
              <a:gd name="connsiteY85" fmla="*/ 504825 h 622935"/>
              <a:gd name="connsiteX86" fmla="*/ 720090 w 800100"/>
              <a:gd name="connsiteY86" fmla="*/ 514350 h 622935"/>
              <a:gd name="connsiteX87" fmla="*/ 716280 w 800100"/>
              <a:gd name="connsiteY87" fmla="*/ 521970 h 622935"/>
              <a:gd name="connsiteX88" fmla="*/ 718185 w 800100"/>
              <a:gd name="connsiteY88" fmla="*/ 554355 h 622935"/>
              <a:gd name="connsiteX89" fmla="*/ 721995 w 800100"/>
              <a:gd name="connsiteY89" fmla="*/ 563880 h 622935"/>
              <a:gd name="connsiteX90" fmla="*/ 704850 w 800100"/>
              <a:gd name="connsiteY90" fmla="*/ 569595 h 622935"/>
              <a:gd name="connsiteX91" fmla="*/ 683895 w 800100"/>
              <a:gd name="connsiteY91" fmla="*/ 577215 h 622935"/>
              <a:gd name="connsiteX92" fmla="*/ 678180 w 800100"/>
              <a:gd name="connsiteY92" fmla="*/ 582930 h 622935"/>
              <a:gd name="connsiteX93" fmla="*/ 672465 w 800100"/>
              <a:gd name="connsiteY93" fmla="*/ 584835 h 622935"/>
              <a:gd name="connsiteX94" fmla="*/ 670560 w 800100"/>
              <a:gd name="connsiteY94" fmla="*/ 590550 h 622935"/>
              <a:gd name="connsiteX95" fmla="*/ 657225 w 800100"/>
              <a:gd name="connsiteY95" fmla="*/ 600075 h 622935"/>
              <a:gd name="connsiteX96" fmla="*/ 640080 w 800100"/>
              <a:gd name="connsiteY96" fmla="*/ 613410 h 622935"/>
              <a:gd name="connsiteX97" fmla="*/ 632460 w 800100"/>
              <a:gd name="connsiteY97" fmla="*/ 617220 h 622935"/>
              <a:gd name="connsiteX98" fmla="*/ 596265 w 800100"/>
              <a:gd name="connsiteY98" fmla="*/ 619125 h 622935"/>
              <a:gd name="connsiteX99" fmla="*/ 586740 w 800100"/>
              <a:gd name="connsiteY99" fmla="*/ 621030 h 622935"/>
              <a:gd name="connsiteX100" fmla="*/ 581025 w 800100"/>
              <a:gd name="connsiteY100" fmla="*/ 622935 h 622935"/>
              <a:gd name="connsiteX101" fmla="*/ 556260 w 800100"/>
              <a:gd name="connsiteY101" fmla="*/ 621030 h 622935"/>
              <a:gd name="connsiteX102" fmla="*/ 546735 w 800100"/>
              <a:gd name="connsiteY102" fmla="*/ 605790 h 622935"/>
              <a:gd name="connsiteX103" fmla="*/ 544830 w 800100"/>
              <a:gd name="connsiteY103" fmla="*/ 596265 h 622935"/>
              <a:gd name="connsiteX104" fmla="*/ 537210 w 800100"/>
              <a:gd name="connsiteY104" fmla="*/ 590550 h 622935"/>
              <a:gd name="connsiteX105" fmla="*/ 533400 w 800100"/>
              <a:gd name="connsiteY105" fmla="*/ 584835 h 622935"/>
              <a:gd name="connsiteX106" fmla="*/ 527685 w 800100"/>
              <a:gd name="connsiteY106" fmla="*/ 579120 h 622935"/>
              <a:gd name="connsiteX107" fmla="*/ 525780 w 800100"/>
              <a:gd name="connsiteY107" fmla="*/ 573405 h 622935"/>
              <a:gd name="connsiteX108" fmla="*/ 523875 w 800100"/>
              <a:gd name="connsiteY108" fmla="*/ 565785 h 622935"/>
              <a:gd name="connsiteX109" fmla="*/ 516255 w 800100"/>
              <a:gd name="connsiteY109" fmla="*/ 554355 h 622935"/>
              <a:gd name="connsiteX110" fmla="*/ 504825 w 800100"/>
              <a:gd name="connsiteY110" fmla="*/ 552450 h 622935"/>
              <a:gd name="connsiteX111" fmla="*/ 478155 w 800100"/>
              <a:gd name="connsiteY111" fmla="*/ 554355 h 622935"/>
              <a:gd name="connsiteX112" fmla="*/ 466725 w 800100"/>
              <a:gd name="connsiteY112" fmla="*/ 565785 h 622935"/>
              <a:gd name="connsiteX113" fmla="*/ 453390 w 800100"/>
              <a:gd name="connsiteY113" fmla="*/ 571500 h 622935"/>
              <a:gd name="connsiteX114" fmla="*/ 443865 w 800100"/>
              <a:gd name="connsiteY114" fmla="*/ 569595 h 622935"/>
              <a:gd name="connsiteX115" fmla="*/ 441960 w 800100"/>
              <a:gd name="connsiteY115" fmla="*/ 561975 h 622935"/>
              <a:gd name="connsiteX116" fmla="*/ 434340 w 800100"/>
              <a:gd name="connsiteY116" fmla="*/ 544830 h 622935"/>
              <a:gd name="connsiteX117" fmla="*/ 426720 w 800100"/>
              <a:gd name="connsiteY117" fmla="*/ 541020 h 622935"/>
              <a:gd name="connsiteX118" fmla="*/ 417195 w 800100"/>
              <a:gd name="connsiteY118" fmla="*/ 533400 h 622935"/>
              <a:gd name="connsiteX119" fmla="*/ 409575 w 800100"/>
              <a:gd name="connsiteY119" fmla="*/ 529590 h 622935"/>
              <a:gd name="connsiteX120" fmla="*/ 403860 w 800100"/>
              <a:gd name="connsiteY120" fmla="*/ 523875 h 622935"/>
              <a:gd name="connsiteX121" fmla="*/ 392430 w 800100"/>
              <a:gd name="connsiteY121" fmla="*/ 520065 h 622935"/>
              <a:gd name="connsiteX122" fmla="*/ 386715 w 800100"/>
              <a:gd name="connsiteY122" fmla="*/ 518160 h 622935"/>
              <a:gd name="connsiteX123" fmla="*/ 381000 w 800100"/>
              <a:gd name="connsiteY123" fmla="*/ 516255 h 622935"/>
              <a:gd name="connsiteX124" fmla="*/ 365760 w 800100"/>
              <a:gd name="connsiteY124" fmla="*/ 514350 h 622935"/>
              <a:gd name="connsiteX125" fmla="*/ 344805 w 800100"/>
              <a:gd name="connsiteY125" fmla="*/ 510540 h 622935"/>
              <a:gd name="connsiteX126" fmla="*/ 312420 w 800100"/>
              <a:gd name="connsiteY126" fmla="*/ 508635 h 622935"/>
              <a:gd name="connsiteX127" fmla="*/ 272415 w 800100"/>
              <a:gd name="connsiteY127" fmla="*/ 504825 h 622935"/>
              <a:gd name="connsiteX128" fmla="*/ 257175 w 800100"/>
              <a:gd name="connsiteY128" fmla="*/ 499110 h 622935"/>
              <a:gd name="connsiteX129" fmla="*/ 255270 w 800100"/>
              <a:gd name="connsiteY129" fmla="*/ 480060 h 622935"/>
              <a:gd name="connsiteX130" fmla="*/ 251460 w 800100"/>
              <a:gd name="connsiteY130" fmla="*/ 474345 h 622935"/>
              <a:gd name="connsiteX131" fmla="*/ 241935 w 800100"/>
              <a:gd name="connsiteY131" fmla="*/ 461010 h 622935"/>
              <a:gd name="connsiteX132" fmla="*/ 234315 w 800100"/>
              <a:gd name="connsiteY132" fmla="*/ 445770 h 622935"/>
              <a:gd name="connsiteX133" fmla="*/ 220980 w 800100"/>
              <a:gd name="connsiteY133" fmla="*/ 432435 h 622935"/>
              <a:gd name="connsiteX134" fmla="*/ 215265 w 800100"/>
              <a:gd name="connsiteY134" fmla="*/ 430530 h 622935"/>
              <a:gd name="connsiteX135" fmla="*/ 196215 w 800100"/>
              <a:gd name="connsiteY135" fmla="*/ 422910 h 622935"/>
              <a:gd name="connsiteX136" fmla="*/ 188595 w 800100"/>
              <a:gd name="connsiteY136" fmla="*/ 421005 h 622935"/>
              <a:gd name="connsiteX137" fmla="*/ 171450 w 800100"/>
              <a:gd name="connsiteY137" fmla="*/ 417195 h 622935"/>
              <a:gd name="connsiteX138" fmla="*/ 156210 w 800100"/>
              <a:gd name="connsiteY138" fmla="*/ 411480 h 622935"/>
              <a:gd name="connsiteX139" fmla="*/ 146685 w 800100"/>
              <a:gd name="connsiteY139" fmla="*/ 409575 h 622935"/>
              <a:gd name="connsiteX140" fmla="*/ 140970 w 800100"/>
              <a:gd name="connsiteY140" fmla="*/ 407670 h 622935"/>
              <a:gd name="connsiteX141" fmla="*/ 127635 w 800100"/>
              <a:gd name="connsiteY141" fmla="*/ 405765 h 622935"/>
              <a:gd name="connsiteX142" fmla="*/ 121920 w 800100"/>
              <a:gd name="connsiteY142" fmla="*/ 401955 h 622935"/>
              <a:gd name="connsiteX143" fmla="*/ 104775 w 800100"/>
              <a:gd name="connsiteY143" fmla="*/ 398145 h 622935"/>
              <a:gd name="connsiteX144" fmla="*/ 99060 w 800100"/>
              <a:gd name="connsiteY144" fmla="*/ 394335 h 622935"/>
              <a:gd name="connsiteX145" fmla="*/ 91440 w 800100"/>
              <a:gd name="connsiteY145" fmla="*/ 390525 h 622935"/>
              <a:gd name="connsiteX146" fmla="*/ 83820 w 800100"/>
              <a:gd name="connsiteY146" fmla="*/ 384810 h 622935"/>
              <a:gd name="connsiteX147" fmla="*/ 47625 w 800100"/>
              <a:gd name="connsiteY147" fmla="*/ 377190 h 622935"/>
              <a:gd name="connsiteX148" fmla="*/ 34290 w 800100"/>
              <a:gd name="connsiteY148" fmla="*/ 373380 h 622935"/>
              <a:gd name="connsiteX149" fmla="*/ 11430 w 800100"/>
              <a:gd name="connsiteY149" fmla="*/ 367665 h 622935"/>
              <a:gd name="connsiteX150" fmla="*/ 3810 w 800100"/>
              <a:gd name="connsiteY150" fmla="*/ 350520 h 622935"/>
              <a:gd name="connsiteX151" fmla="*/ 1905 w 800100"/>
              <a:gd name="connsiteY151" fmla="*/ 342900 h 622935"/>
              <a:gd name="connsiteX152" fmla="*/ 0 w 800100"/>
              <a:gd name="connsiteY152" fmla="*/ 337185 h 622935"/>
              <a:gd name="connsiteX153" fmla="*/ 1905 w 800100"/>
              <a:gd name="connsiteY153" fmla="*/ 318135 h 622935"/>
              <a:gd name="connsiteX154" fmla="*/ 11430 w 800100"/>
              <a:gd name="connsiteY154" fmla="*/ 314325 h 622935"/>
              <a:gd name="connsiteX155" fmla="*/ 30480 w 800100"/>
              <a:gd name="connsiteY155" fmla="*/ 306705 h 622935"/>
              <a:gd name="connsiteX156" fmla="*/ 41910 w 800100"/>
              <a:gd name="connsiteY156" fmla="*/ 299085 h 622935"/>
              <a:gd name="connsiteX157" fmla="*/ 60960 w 800100"/>
              <a:gd name="connsiteY157" fmla="*/ 280035 h 622935"/>
              <a:gd name="connsiteX158" fmla="*/ 68580 w 800100"/>
              <a:gd name="connsiteY158" fmla="*/ 272415 h 622935"/>
              <a:gd name="connsiteX159" fmla="*/ 74295 w 800100"/>
              <a:gd name="connsiteY159" fmla="*/ 266700 h 622935"/>
              <a:gd name="connsiteX160" fmla="*/ 89535 w 800100"/>
              <a:gd name="connsiteY160" fmla="*/ 249555 h 622935"/>
              <a:gd name="connsiteX161" fmla="*/ 114300 w 800100"/>
              <a:gd name="connsiteY161" fmla="*/ 230505 h 622935"/>
              <a:gd name="connsiteX162" fmla="*/ 120015 w 800100"/>
              <a:gd name="connsiteY162" fmla="*/ 228600 h 622935"/>
              <a:gd name="connsiteX163" fmla="*/ 139065 w 800100"/>
              <a:gd name="connsiteY163" fmla="*/ 220980 h 622935"/>
              <a:gd name="connsiteX164" fmla="*/ 144780 w 800100"/>
              <a:gd name="connsiteY164" fmla="*/ 211455 h 622935"/>
              <a:gd name="connsiteX165" fmla="*/ 146685 w 800100"/>
              <a:gd name="connsiteY165" fmla="*/ 203835 h 622935"/>
              <a:gd name="connsiteX166" fmla="*/ 150495 w 800100"/>
              <a:gd name="connsiteY166" fmla="*/ 194310 h 622935"/>
              <a:gd name="connsiteX167" fmla="*/ 152400 w 800100"/>
              <a:gd name="connsiteY167" fmla="*/ 184785 h 622935"/>
              <a:gd name="connsiteX168" fmla="*/ 171450 w 800100"/>
              <a:gd name="connsiteY168" fmla="*/ 180975 h 622935"/>
              <a:gd name="connsiteX169" fmla="*/ 180975 w 800100"/>
              <a:gd name="connsiteY169" fmla="*/ 179070 h 622935"/>
              <a:gd name="connsiteX170" fmla="*/ 184785 w 800100"/>
              <a:gd name="connsiteY170" fmla="*/ 173355 h 622935"/>
              <a:gd name="connsiteX171" fmla="*/ 186690 w 800100"/>
              <a:gd name="connsiteY171" fmla="*/ 165735 h 62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800100" h="622935">
                <a:moveTo>
                  <a:pt x="186690" y="165735"/>
                </a:moveTo>
                <a:cubicBezTo>
                  <a:pt x="187325" y="154305"/>
                  <a:pt x="187435" y="125072"/>
                  <a:pt x="188595" y="104775"/>
                </a:cubicBezTo>
                <a:cubicBezTo>
                  <a:pt x="188791" y="101338"/>
                  <a:pt x="193288" y="93824"/>
                  <a:pt x="194310" y="91440"/>
                </a:cubicBezTo>
                <a:cubicBezTo>
                  <a:pt x="195101" y="89594"/>
                  <a:pt x="195580" y="87630"/>
                  <a:pt x="196215" y="85725"/>
                </a:cubicBezTo>
                <a:cubicBezTo>
                  <a:pt x="188185" y="83718"/>
                  <a:pt x="187451" y="84581"/>
                  <a:pt x="180975" y="78105"/>
                </a:cubicBezTo>
                <a:cubicBezTo>
                  <a:pt x="179356" y="76486"/>
                  <a:pt x="178496" y="74253"/>
                  <a:pt x="177165" y="72390"/>
                </a:cubicBezTo>
                <a:cubicBezTo>
                  <a:pt x="175320" y="69806"/>
                  <a:pt x="173695" y="67015"/>
                  <a:pt x="171450" y="64770"/>
                </a:cubicBezTo>
                <a:cubicBezTo>
                  <a:pt x="167757" y="61077"/>
                  <a:pt x="164668" y="60604"/>
                  <a:pt x="160020" y="59055"/>
                </a:cubicBezTo>
                <a:cubicBezTo>
                  <a:pt x="156721" y="54657"/>
                  <a:pt x="150482" y="48621"/>
                  <a:pt x="152400" y="41910"/>
                </a:cubicBezTo>
                <a:cubicBezTo>
                  <a:pt x="153029" y="39709"/>
                  <a:pt x="156308" y="39506"/>
                  <a:pt x="158115" y="38100"/>
                </a:cubicBezTo>
                <a:cubicBezTo>
                  <a:pt x="162030" y="35055"/>
                  <a:pt x="165482" y="31419"/>
                  <a:pt x="169545" y="28575"/>
                </a:cubicBezTo>
                <a:cubicBezTo>
                  <a:pt x="179455" y="21638"/>
                  <a:pt x="174122" y="27239"/>
                  <a:pt x="182880" y="22860"/>
                </a:cubicBezTo>
                <a:cubicBezTo>
                  <a:pt x="184928" y="21836"/>
                  <a:pt x="186690" y="20320"/>
                  <a:pt x="188595" y="19050"/>
                </a:cubicBezTo>
                <a:cubicBezTo>
                  <a:pt x="190360" y="11991"/>
                  <a:pt x="190033" y="9109"/>
                  <a:pt x="196215" y="3810"/>
                </a:cubicBezTo>
                <a:cubicBezTo>
                  <a:pt x="198371" y="1962"/>
                  <a:pt x="201295" y="1270"/>
                  <a:pt x="203835" y="0"/>
                </a:cubicBezTo>
                <a:cubicBezTo>
                  <a:pt x="205740" y="1270"/>
                  <a:pt x="207931" y="2191"/>
                  <a:pt x="209550" y="3810"/>
                </a:cubicBezTo>
                <a:cubicBezTo>
                  <a:pt x="211169" y="5429"/>
                  <a:pt x="211372" y="8389"/>
                  <a:pt x="213360" y="9525"/>
                </a:cubicBezTo>
                <a:cubicBezTo>
                  <a:pt x="216171" y="11131"/>
                  <a:pt x="219744" y="10645"/>
                  <a:pt x="222885" y="11430"/>
                </a:cubicBezTo>
                <a:cubicBezTo>
                  <a:pt x="224833" y="11917"/>
                  <a:pt x="226640" y="12899"/>
                  <a:pt x="228600" y="13335"/>
                </a:cubicBezTo>
                <a:cubicBezTo>
                  <a:pt x="232371" y="14173"/>
                  <a:pt x="236220" y="14605"/>
                  <a:pt x="240030" y="15240"/>
                </a:cubicBezTo>
                <a:cubicBezTo>
                  <a:pt x="241935" y="17780"/>
                  <a:pt x="244660" y="19876"/>
                  <a:pt x="245745" y="22860"/>
                </a:cubicBezTo>
                <a:cubicBezTo>
                  <a:pt x="247279" y="27080"/>
                  <a:pt x="246967" y="31757"/>
                  <a:pt x="247650" y="36195"/>
                </a:cubicBezTo>
                <a:cubicBezTo>
                  <a:pt x="248237" y="40013"/>
                  <a:pt x="247828" y="44170"/>
                  <a:pt x="249555" y="47625"/>
                </a:cubicBezTo>
                <a:cubicBezTo>
                  <a:pt x="250579" y="49673"/>
                  <a:pt x="252996" y="51173"/>
                  <a:pt x="255270" y="51435"/>
                </a:cubicBezTo>
                <a:cubicBezTo>
                  <a:pt x="269792" y="53111"/>
                  <a:pt x="284480" y="52705"/>
                  <a:pt x="299085" y="53340"/>
                </a:cubicBezTo>
                <a:cubicBezTo>
                  <a:pt x="300355" y="55880"/>
                  <a:pt x="301997" y="58266"/>
                  <a:pt x="302895" y="60960"/>
                </a:cubicBezTo>
                <a:cubicBezTo>
                  <a:pt x="303919" y="64032"/>
                  <a:pt x="304015" y="67344"/>
                  <a:pt x="304800" y="70485"/>
                </a:cubicBezTo>
                <a:cubicBezTo>
                  <a:pt x="305287" y="72433"/>
                  <a:pt x="305285" y="74780"/>
                  <a:pt x="306705" y="76200"/>
                </a:cubicBezTo>
                <a:cubicBezTo>
                  <a:pt x="317245" y="86740"/>
                  <a:pt x="322219" y="84228"/>
                  <a:pt x="337185" y="85725"/>
                </a:cubicBezTo>
                <a:cubicBezTo>
                  <a:pt x="339090" y="87630"/>
                  <a:pt x="340855" y="89687"/>
                  <a:pt x="342900" y="91440"/>
                </a:cubicBezTo>
                <a:cubicBezTo>
                  <a:pt x="347836" y="95671"/>
                  <a:pt x="357032" y="101496"/>
                  <a:pt x="361950" y="104775"/>
                </a:cubicBezTo>
                <a:cubicBezTo>
                  <a:pt x="365760" y="107315"/>
                  <a:pt x="368938" y="111284"/>
                  <a:pt x="373380" y="112395"/>
                </a:cubicBezTo>
                <a:lnTo>
                  <a:pt x="388620" y="116205"/>
                </a:lnTo>
                <a:cubicBezTo>
                  <a:pt x="391775" y="116933"/>
                  <a:pt x="394990" y="117382"/>
                  <a:pt x="398145" y="118110"/>
                </a:cubicBezTo>
                <a:cubicBezTo>
                  <a:pt x="413693" y="121698"/>
                  <a:pt x="411169" y="121181"/>
                  <a:pt x="424815" y="125730"/>
                </a:cubicBezTo>
                <a:lnTo>
                  <a:pt x="436245" y="129540"/>
                </a:lnTo>
                <a:cubicBezTo>
                  <a:pt x="437515" y="131445"/>
                  <a:pt x="439031" y="133207"/>
                  <a:pt x="440055" y="135255"/>
                </a:cubicBezTo>
                <a:cubicBezTo>
                  <a:pt x="442206" y="139557"/>
                  <a:pt x="443608" y="146232"/>
                  <a:pt x="440055" y="150495"/>
                </a:cubicBezTo>
                <a:cubicBezTo>
                  <a:pt x="438379" y="152506"/>
                  <a:pt x="434975" y="151765"/>
                  <a:pt x="432435" y="152400"/>
                </a:cubicBezTo>
                <a:cubicBezTo>
                  <a:pt x="431165" y="154305"/>
                  <a:pt x="428418" y="155835"/>
                  <a:pt x="428625" y="158115"/>
                </a:cubicBezTo>
                <a:cubicBezTo>
                  <a:pt x="429116" y="163518"/>
                  <a:pt x="431009" y="169072"/>
                  <a:pt x="434340" y="173355"/>
                </a:cubicBezTo>
                <a:cubicBezTo>
                  <a:pt x="435947" y="175422"/>
                  <a:pt x="439443" y="174541"/>
                  <a:pt x="441960" y="175260"/>
                </a:cubicBezTo>
                <a:cubicBezTo>
                  <a:pt x="455628" y="179165"/>
                  <a:pt x="437835" y="175197"/>
                  <a:pt x="457200" y="179070"/>
                </a:cubicBezTo>
                <a:cubicBezTo>
                  <a:pt x="458470" y="180975"/>
                  <a:pt x="459222" y="183355"/>
                  <a:pt x="461010" y="184785"/>
                </a:cubicBezTo>
                <a:cubicBezTo>
                  <a:pt x="462578" y="186039"/>
                  <a:pt x="464929" y="185792"/>
                  <a:pt x="466725" y="186690"/>
                </a:cubicBezTo>
                <a:cubicBezTo>
                  <a:pt x="468773" y="187714"/>
                  <a:pt x="470535" y="189230"/>
                  <a:pt x="472440" y="190500"/>
                </a:cubicBezTo>
                <a:cubicBezTo>
                  <a:pt x="477908" y="206903"/>
                  <a:pt x="473891" y="200974"/>
                  <a:pt x="510540" y="194310"/>
                </a:cubicBezTo>
                <a:cubicBezTo>
                  <a:pt x="513191" y="193828"/>
                  <a:pt x="514063" y="190161"/>
                  <a:pt x="516255" y="188595"/>
                </a:cubicBezTo>
                <a:cubicBezTo>
                  <a:pt x="518566" y="186944"/>
                  <a:pt x="521409" y="186194"/>
                  <a:pt x="523875" y="184785"/>
                </a:cubicBezTo>
                <a:cubicBezTo>
                  <a:pt x="525863" y="183649"/>
                  <a:pt x="527685" y="182245"/>
                  <a:pt x="529590" y="180975"/>
                </a:cubicBezTo>
                <a:cubicBezTo>
                  <a:pt x="545531" y="181734"/>
                  <a:pt x="570861" y="182244"/>
                  <a:pt x="588645" y="184785"/>
                </a:cubicBezTo>
                <a:cubicBezTo>
                  <a:pt x="599024" y="186268"/>
                  <a:pt x="593160" y="186560"/>
                  <a:pt x="601980" y="188595"/>
                </a:cubicBezTo>
                <a:cubicBezTo>
                  <a:pt x="608290" y="190051"/>
                  <a:pt x="614748" y="190834"/>
                  <a:pt x="621030" y="192405"/>
                </a:cubicBezTo>
                <a:cubicBezTo>
                  <a:pt x="623570" y="193040"/>
                  <a:pt x="626064" y="193902"/>
                  <a:pt x="628650" y="194310"/>
                </a:cubicBezTo>
                <a:cubicBezTo>
                  <a:pt x="678975" y="202256"/>
                  <a:pt x="641555" y="194986"/>
                  <a:pt x="666750" y="200025"/>
                </a:cubicBezTo>
                <a:cubicBezTo>
                  <a:pt x="673382" y="203341"/>
                  <a:pt x="675243" y="202696"/>
                  <a:pt x="678180" y="209550"/>
                </a:cubicBezTo>
                <a:cubicBezTo>
                  <a:pt x="679211" y="211956"/>
                  <a:pt x="679166" y="214719"/>
                  <a:pt x="680085" y="217170"/>
                </a:cubicBezTo>
                <a:cubicBezTo>
                  <a:pt x="682536" y="223706"/>
                  <a:pt x="684319" y="226096"/>
                  <a:pt x="689610" y="230505"/>
                </a:cubicBezTo>
                <a:cubicBezTo>
                  <a:pt x="691369" y="231971"/>
                  <a:pt x="693094" y="233800"/>
                  <a:pt x="695325" y="234315"/>
                </a:cubicBezTo>
                <a:cubicBezTo>
                  <a:pt x="701543" y="235750"/>
                  <a:pt x="708025" y="235585"/>
                  <a:pt x="714375" y="236220"/>
                </a:cubicBezTo>
                <a:cubicBezTo>
                  <a:pt x="716280" y="236855"/>
                  <a:pt x="718244" y="237334"/>
                  <a:pt x="720090" y="238125"/>
                </a:cubicBezTo>
                <a:cubicBezTo>
                  <a:pt x="726595" y="240913"/>
                  <a:pt x="729860" y="242962"/>
                  <a:pt x="735330" y="247650"/>
                </a:cubicBezTo>
                <a:cubicBezTo>
                  <a:pt x="737375" y="249403"/>
                  <a:pt x="738890" y="251749"/>
                  <a:pt x="741045" y="253365"/>
                </a:cubicBezTo>
                <a:cubicBezTo>
                  <a:pt x="748295" y="258803"/>
                  <a:pt x="760687" y="265387"/>
                  <a:pt x="767715" y="272415"/>
                </a:cubicBezTo>
                <a:cubicBezTo>
                  <a:pt x="769334" y="274034"/>
                  <a:pt x="770035" y="276392"/>
                  <a:pt x="771525" y="278130"/>
                </a:cubicBezTo>
                <a:cubicBezTo>
                  <a:pt x="773863" y="280857"/>
                  <a:pt x="776442" y="283385"/>
                  <a:pt x="779145" y="285750"/>
                </a:cubicBezTo>
                <a:cubicBezTo>
                  <a:pt x="781534" y="287841"/>
                  <a:pt x="784354" y="289399"/>
                  <a:pt x="786765" y="291465"/>
                </a:cubicBezTo>
                <a:cubicBezTo>
                  <a:pt x="792469" y="296354"/>
                  <a:pt x="792371" y="297016"/>
                  <a:pt x="796290" y="302895"/>
                </a:cubicBezTo>
                <a:cubicBezTo>
                  <a:pt x="797957" y="309564"/>
                  <a:pt x="800100" y="317024"/>
                  <a:pt x="800100" y="323850"/>
                </a:cubicBezTo>
                <a:cubicBezTo>
                  <a:pt x="800100" y="331496"/>
                  <a:pt x="799143" y="339123"/>
                  <a:pt x="798195" y="346710"/>
                </a:cubicBezTo>
                <a:cubicBezTo>
                  <a:pt x="797870" y="349308"/>
                  <a:pt x="797321" y="351924"/>
                  <a:pt x="796290" y="354330"/>
                </a:cubicBezTo>
                <a:cubicBezTo>
                  <a:pt x="795388" y="356434"/>
                  <a:pt x="793504" y="357997"/>
                  <a:pt x="792480" y="360045"/>
                </a:cubicBezTo>
                <a:cubicBezTo>
                  <a:pt x="790951" y="363104"/>
                  <a:pt x="789940" y="366395"/>
                  <a:pt x="788670" y="369570"/>
                </a:cubicBezTo>
                <a:cubicBezTo>
                  <a:pt x="788035" y="375920"/>
                  <a:pt x="789279" y="382754"/>
                  <a:pt x="786765" y="388620"/>
                </a:cubicBezTo>
                <a:cubicBezTo>
                  <a:pt x="784843" y="393104"/>
                  <a:pt x="774017" y="397851"/>
                  <a:pt x="769620" y="400050"/>
                </a:cubicBezTo>
                <a:cubicBezTo>
                  <a:pt x="768985" y="403225"/>
                  <a:pt x="769431" y="406829"/>
                  <a:pt x="767715" y="409575"/>
                </a:cubicBezTo>
                <a:cubicBezTo>
                  <a:pt x="766032" y="412267"/>
                  <a:pt x="762679" y="413445"/>
                  <a:pt x="760095" y="415290"/>
                </a:cubicBezTo>
                <a:cubicBezTo>
                  <a:pt x="753632" y="419906"/>
                  <a:pt x="755742" y="418646"/>
                  <a:pt x="748665" y="421005"/>
                </a:cubicBezTo>
                <a:cubicBezTo>
                  <a:pt x="747395" y="423545"/>
                  <a:pt x="746863" y="426617"/>
                  <a:pt x="744855" y="428625"/>
                </a:cubicBezTo>
                <a:cubicBezTo>
                  <a:pt x="742501" y="430979"/>
                  <a:pt x="734935" y="433202"/>
                  <a:pt x="731520" y="434340"/>
                </a:cubicBezTo>
                <a:cubicBezTo>
                  <a:pt x="732155" y="449580"/>
                  <a:pt x="728258" y="465708"/>
                  <a:pt x="733425" y="480060"/>
                </a:cubicBezTo>
                <a:cubicBezTo>
                  <a:pt x="735159" y="484877"/>
                  <a:pt x="744471" y="479029"/>
                  <a:pt x="748665" y="481965"/>
                </a:cubicBezTo>
                <a:cubicBezTo>
                  <a:pt x="751955" y="484268"/>
                  <a:pt x="752475" y="493395"/>
                  <a:pt x="752475" y="493395"/>
                </a:cubicBezTo>
                <a:cubicBezTo>
                  <a:pt x="751840" y="495935"/>
                  <a:pt x="752421" y="499164"/>
                  <a:pt x="750570" y="501015"/>
                </a:cubicBezTo>
                <a:cubicBezTo>
                  <a:pt x="748719" y="502866"/>
                  <a:pt x="745517" y="502407"/>
                  <a:pt x="742950" y="502920"/>
                </a:cubicBezTo>
                <a:cubicBezTo>
                  <a:pt x="739162" y="503678"/>
                  <a:pt x="735330" y="504190"/>
                  <a:pt x="731520" y="504825"/>
                </a:cubicBezTo>
                <a:cubicBezTo>
                  <a:pt x="726963" y="507863"/>
                  <a:pt x="723424" y="509683"/>
                  <a:pt x="720090" y="514350"/>
                </a:cubicBezTo>
                <a:cubicBezTo>
                  <a:pt x="718439" y="516661"/>
                  <a:pt x="717550" y="519430"/>
                  <a:pt x="716280" y="521970"/>
                </a:cubicBezTo>
                <a:cubicBezTo>
                  <a:pt x="716915" y="532765"/>
                  <a:pt x="716724" y="543640"/>
                  <a:pt x="718185" y="554355"/>
                </a:cubicBezTo>
                <a:cubicBezTo>
                  <a:pt x="718647" y="557743"/>
                  <a:pt x="724247" y="561307"/>
                  <a:pt x="721995" y="563880"/>
                </a:cubicBezTo>
                <a:cubicBezTo>
                  <a:pt x="718028" y="568414"/>
                  <a:pt x="710608" y="567823"/>
                  <a:pt x="704850" y="569595"/>
                </a:cubicBezTo>
                <a:cubicBezTo>
                  <a:pt x="686662" y="575191"/>
                  <a:pt x="710490" y="565817"/>
                  <a:pt x="683895" y="577215"/>
                </a:cubicBezTo>
                <a:cubicBezTo>
                  <a:pt x="681990" y="579120"/>
                  <a:pt x="680422" y="581436"/>
                  <a:pt x="678180" y="582930"/>
                </a:cubicBezTo>
                <a:cubicBezTo>
                  <a:pt x="676509" y="584044"/>
                  <a:pt x="673885" y="583415"/>
                  <a:pt x="672465" y="584835"/>
                </a:cubicBezTo>
                <a:cubicBezTo>
                  <a:pt x="671045" y="586255"/>
                  <a:pt x="671674" y="588879"/>
                  <a:pt x="670560" y="590550"/>
                </a:cubicBezTo>
                <a:cubicBezTo>
                  <a:pt x="664814" y="599169"/>
                  <a:pt x="665171" y="594116"/>
                  <a:pt x="657225" y="600075"/>
                </a:cubicBezTo>
                <a:cubicBezTo>
                  <a:pt x="636619" y="615530"/>
                  <a:pt x="663372" y="600470"/>
                  <a:pt x="640080" y="613410"/>
                </a:cubicBezTo>
                <a:cubicBezTo>
                  <a:pt x="637598" y="614789"/>
                  <a:pt x="635276" y="616853"/>
                  <a:pt x="632460" y="617220"/>
                </a:cubicBezTo>
                <a:cubicBezTo>
                  <a:pt x="620480" y="618783"/>
                  <a:pt x="608330" y="618490"/>
                  <a:pt x="596265" y="619125"/>
                </a:cubicBezTo>
                <a:cubicBezTo>
                  <a:pt x="593090" y="619760"/>
                  <a:pt x="589881" y="620245"/>
                  <a:pt x="586740" y="621030"/>
                </a:cubicBezTo>
                <a:cubicBezTo>
                  <a:pt x="584792" y="621517"/>
                  <a:pt x="583033" y="622935"/>
                  <a:pt x="581025" y="622935"/>
                </a:cubicBezTo>
                <a:cubicBezTo>
                  <a:pt x="572746" y="622935"/>
                  <a:pt x="564515" y="621665"/>
                  <a:pt x="556260" y="621030"/>
                </a:cubicBezTo>
                <a:cubicBezTo>
                  <a:pt x="552349" y="615816"/>
                  <a:pt x="548827" y="612066"/>
                  <a:pt x="546735" y="605790"/>
                </a:cubicBezTo>
                <a:cubicBezTo>
                  <a:pt x="545711" y="602718"/>
                  <a:pt x="546546" y="599011"/>
                  <a:pt x="544830" y="596265"/>
                </a:cubicBezTo>
                <a:cubicBezTo>
                  <a:pt x="543147" y="593573"/>
                  <a:pt x="539455" y="592795"/>
                  <a:pt x="537210" y="590550"/>
                </a:cubicBezTo>
                <a:cubicBezTo>
                  <a:pt x="535591" y="588931"/>
                  <a:pt x="534866" y="586594"/>
                  <a:pt x="533400" y="584835"/>
                </a:cubicBezTo>
                <a:cubicBezTo>
                  <a:pt x="531675" y="582765"/>
                  <a:pt x="529590" y="581025"/>
                  <a:pt x="527685" y="579120"/>
                </a:cubicBezTo>
                <a:cubicBezTo>
                  <a:pt x="527050" y="577215"/>
                  <a:pt x="526332" y="575336"/>
                  <a:pt x="525780" y="573405"/>
                </a:cubicBezTo>
                <a:cubicBezTo>
                  <a:pt x="525061" y="570888"/>
                  <a:pt x="524594" y="568302"/>
                  <a:pt x="523875" y="565785"/>
                </a:cubicBezTo>
                <a:cubicBezTo>
                  <a:pt x="522536" y="561099"/>
                  <a:pt x="521487" y="556681"/>
                  <a:pt x="516255" y="554355"/>
                </a:cubicBezTo>
                <a:cubicBezTo>
                  <a:pt x="512725" y="552786"/>
                  <a:pt x="508635" y="553085"/>
                  <a:pt x="504825" y="552450"/>
                </a:cubicBezTo>
                <a:cubicBezTo>
                  <a:pt x="495935" y="553085"/>
                  <a:pt x="486567" y="551411"/>
                  <a:pt x="478155" y="554355"/>
                </a:cubicBezTo>
                <a:cubicBezTo>
                  <a:pt x="473069" y="556135"/>
                  <a:pt x="470752" y="562205"/>
                  <a:pt x="466725" y="565785"/>
                </a:cubicBezTo>
                <a:cubicBezTo>
                  <a:pt x="461577" y="570361"/>
                  <a:pt x="460092" y="569825"/>
                  <a:pt x="453390" y="571500"/>
                </a:cubicBezTo>
                <a:cubicBezTo>
                  <a:pt x="450215" y="570865"/>
                  <a:pt x="446352" y="571668"/>
                  <a:pt x="443865" y="569595"/>
                </a:cubicBezTo>
                <a:cubicBezTo>
                  <a:pt x="441854" y="567919"/>
                  <a:pt x="442788" y="564459"/>
                  <a:pt x="441960" y="561975"/>
                </a:cubicBezTo>
                <a:cubicBezTo>
                  <a:pt x="441526" y="560673"/>
                  <a:pt x="436000" y="546490"/>
                  <a:pt x="434340" y="544830"/>
                </a:cubicBezTo>
                <a:cubicBezTo>
                  <a:pt x="432332" y="542822"/>
                  <a:pt x="429083" y="542595"/>
                  <a:pt x="426720" y="541020"/>
                </a:cubicBezTo>
                <a:cubicBezTo>
                  <a:pt x="423337" y="538765"/>
                  <a:pt x="420578" y="535655"/>
                  <a:pt x="417195" y="533400"/>
                </a:cubicBezTo>
                <a:cubicBezTo>
                  <a:pt x="414832" y="531825"/>
                  <a:pt x="411886" y="531241"/>
                  <a:pt x="409575" y="529590"/>
                </a:cubicBezTo>
                <a:cubicBezTo>
                  <a:pt x="407383" y="528024"/>
                  <a:pt x="406215" y="525183"/>
                  <a:pt x="403860" y="523875"/>
                </a:cubicBezTo>
                <a:cubicBezTo>
                  <a:pt x="400349" y="521925"/>
                  <a:pt x="396240" y="521335"/>
                  <a:pt x="392430" y="520065"/>
                </a:cubicBezTo>
                <a:lnTo>
                  <a:pt x="386715" y="518160"/>
                </a:lnTo>
                <a:cubicBezTo>
                  <a:pt x="384810" y="517525"/>
                  <a:pt x="382993" y="516504"/>
                  <a:pt x="381000" y="516255"/>
                </a:cubicBezTo>
                <a:cubicBezTo>
                  <a:pt x="375920" y="515620"/>
                  <a:pt x="370810" y="515192"/>
                  <a:pt x="365760" y="514350"/>
                </a:cubicBezTo>
                <a:cubicBezTo>
                  <a:pt x="348441" y="511464"/>
                  <a:pt x="369894" y="512631"/>
                  <a:pt x="344805" y="510540"/>
                </a:cubicBezTo>
                <a:cubicBezTo>
                  <a:pt x="334029" y="509642"/>
                  <a:pt x="323206" y="509405"/>
                  <a:pt x="312420" y="508635"/>
                </a:cubicBezTo>
                <a:cubicBezTo>
                  <a:pt x="303730" y="508014"/>
                  <a:pt x="281501" y="505734"/>
                  <a:pt x="272415" y="504825"/>
                </a:cubicBezTo>
                <a:cubicBezTo>
                  <a:pt x="269876" y="503979"/>
                  <a:pt x="257631" y="500021"/>
                  <a:pt x="257175" y="499110"/>
                </a:cubicBezTo>
                <a:cubicBezTo>
                  <a:pt x="254321" y="493402"/>
                  <a:pt x="256705" y="486278"/>
                  <a:pt x="255270" y="480060"/>
                </a:cubicBezTo>
                <a:cubicBezTo>
                  <a:pt x="254755" y="477829"/>
                  <a:pt x="252484" y="476393"/>
                  <a:pt x="251460" y="474345"/>
                </a:cubicBezTo>
                <a:cubicBezTo>
                  <a:pt x="245052" y="461529"/>
                  <a:pt x="251665" y="467497"/>
                  <a:pt x="241935" y="461010"/>
                </a:cubicBezTo>
                <a:cubicBezTo>
                  <a:pt x="239395" y="455930"/>
                  <a:pt x="238331" y="449786"/>
                  <a:pt x="234315" y="445770"/>
                </a:cubicBezTo>
                <a:cubicBezTo>
                  <a:pt x="229870" y="441325"/>
                  <a:pt x="226944" y="434423"/>
                  <a:pt x="220980" y="432435"/>
                </a:cubicBezTo>
                <a:cubicBezTo>
                  <a:pt x="219075" y="431800"/>
                  <a:pt x="217111" y="431321"/>
                  <a:pt x="215265" y="430530"/>
                </a:cubicBezTo>
                <a:cubicBezTo>
                  <a:pt x="204229" y="425800"/>
                  <a:pt x="210090" y="426379"/>
                  <a:pt x="196215" y="422910"/>
                </a:cubicBezTo>
                <a:cubicBezTo>
                  <a:pt x="193675" y="422275"/>
                  <a:pt x="191151" y="421573"/>
                  <a:pt x="188595" y="421005"/>
                </a:cubicBezTo>
                <a:cubicBezTo>
                  <a:pt x="184065" y="419998"/>
                  <a:pt x="176096" y="418744"/>
                  <a:pt x="171450" y="417195"/>
                </a:cubicBezTo>
                <a:cubicBezTo>
                  <a:pt x="166206" y="415447"/>
                  <a:pt x="161560" y="412818"/>
                  <a:pt x="156210" y="411480"/>
                </a:cubicBezTo>
                <a:cubicBezTo>
                  <a:pt x="153069" y="410695"/>
                  <a:pt x="149826" y="410360"/>
                  <a:pt x="146685" y="409575"/>
                </a:cubicBezTo>
                <a:cubicBezTo>
                  <a:pt x="144737" y="409088"/>
                  <a:pt x="142939" y="408064"/>
                  <a:pt x="140970" y="407670"/>
                </a:cubicBezTo>
                <a:cubicBezTo>
                  <a:pt x="136567" y="406789"/>
                  <a:pt x="132080" y="406400"/>
                  <a:pt x="127635" y="405765"/>
                </a:cubicBezTo>
                <a:cubicBezTo>
                  <a:pt x="125730" y="404495"/>
                  <a:pt x="124092" y="402679"/>
                  <a:pt x="121920" y="401955"/>
                </a:cubicBezTo>
                <a:cubicBezTo>
                  <a:pt x="113140" y="399028"/>
                  <a:pt x="111747" y="401631"/>
                  <a:pt x="104775" y="398145"/>
                </a:cubicBezTo>
                <a:cubicBezTo>
                  <a:pt x="102727" y="397121"/>
                  <a:pt x="101048" y="395471"/>
                  <a:pt x="99060" y="394335"/>
                </a:cubicBezTo>
                <a:cubicBezTo>
                  <a:pt x="96594" y="392926"/>
                  <a:pt x="93848" y="392030"/>
                  <a:pt x="91440" y="390525"/>
                </a:cubicBezTo>
                <a:cubicBezTo>
                  <a:pt x="88748" y="388842"/>
                  <a:pt x="86703" y="386141"/>
                  <a:pt x="83820" y="384810"/>
                </a:cubicBezTo>
                <a:cubicBezTo>
                  <a:pt x="68847" y="377900"/>
                  <a:pt x="63954" y="378823"/>
                  <a:pt x="47625" y="377190"/>
                </a:cubicBezTo>
                <a:cubicBezTo>
                  <a:pt x="36674" y="373540"/>
                  <a:pt x="47446" y="376968"/>
                  <a:pt x="34290" y="373380"/>
                </a:cubicBezTo>
                <a:cubicBezTo>
                  <a:pt x="14905" y="368093"/>
                  <a:pt x="27545" y="370888"/>
                  <a:pt x="11430" y="367665"/>
                </a:cubicBezTo>
                <a:cubicBezTo>
                  <a:pt x="6962" y="349795"/>
                  <a:pt x="13226" y="371706"/>
                  <a:pt x="3810" y="350520"/>
                </a:cubicBezTo>
                <a:cubicBezTo>
                  <a:pt x="2747" y="348127"/>
                  <a:pt x="2624" y="345417"/>
                  <a:pt x="1905" y="342900"/>
                </a:cubicBezTo>
                <a:cubicBezTo>
                  <a:pt x="1353" y="340969"/>
                  <a:pt x="635" y="339090"/>
                  <a:pt x="0" y="337185"/>
                </a:cubicBezTo>
                <a:cubicBezTo>
                  <a:pt x="635" y="330835"/>
                  <a:pt x="-949" y="323843"/>
                  <a:pt x="1905" y="318135"/>
                </a:cubicBezTo>
                <a:cubicBezTo>
                  <a:pt x="3434" y="315076"/>
                  <a:pt x="8216" y="315494"/>
                  <a:pt x="11430" y="314325"/>
                </a:cubicBezTo>
                <a:cubicBezTo>
                  <a:pt x="20656" y="310970"/>
                  <a:pt x="22731" y="311354"/>
                  <a:pt x="30480" y="306705"/>
                </a:cubicBezTo>
                <a:cubicBezTo>
                  <a:pt x="34407" y="304349"/>
                  <a:pt x="38672" y="302323"/>
                  <a:pt x="41910" y="299085"/>
                </a:cubicBezTo>
                <a:lnTo>
                  <a:pt x="60960" y="280035"/>
                </a:lnTo>
                <a:lnTo>
                  <a:pt x="68580" y="272415"/>
                </a:lnTo>
                <a:cubicBezTo>
                  <a:pt x="70485" y="270510"/>
                  <a:pt x="72729" y="268892"/>
                  <a:pt x="74295" y="266700"/>
                </a:cubicBezTo>
                <a:cubicBezTo>
                  <a:pt x="97239" y="234578"/>
                  <a:pt x="74208" y="263488"/>
                  <a:pt x="89535" y="249555"/>
                </a:cubicBezTo>
                <a:cubicBezTo>
                  <a:pt x="108606" y="232218"/>
                  <a:pt x="97432" y="236830"/>
                  <a:pt x="114300" y="230505"/>
                </a:cubicBezTo>
                <a:cubicBezTo>
                  <a:pt x="116180" y="229800"/>
                  <a:pt x="118141" y="229321"/>
                  <a:pt x="120015" y="228600"/>
                </a:cubicBezTo>
                <a:cubicBezTo>
                  <a:pt x="126398" y="226145"/>
                  <a:pt x="139065" y="220980"/>
                  <a:pt x="139065" y="220980"/>
                </a:cubicBezTo>
                <a:cubicBezTo>
                  <a:pt x="140970" y="217805"/>
                  <a:pt x="143276" y="214839"/>
                  <a:pt x="144780" y="211455"/>
                </a:cubicBezTo>
                <a:cubicBezTo>
                  <a:pt x="145843" y="209062"/>
                  <a:pt x="145857" y="206319"/>
                  <a:pt x="146685" y="203835"/>
                </a:cubicBezTo>
                <a:cubicBezTo>
                  <a:pt x="147766" y="200591"/>
                  <a:pt x="149512" y="197585"/>
                  <a:pt x="150495" y="194310"/>
                </a:cubicBezTo>
                <a:cubicBezTo>
                  <a:pt x="151425" y="191209"/>
                  <a:pt x="149668" y="186523"/>
                  <a:pt x="152400" y="184785"/>
                </a:cubicBezTo>
                <a:cubicBezTo>
                  <a:pt x="157863" y="181308"/>
                  <a:pt x="165100" y="182245"/>
                  <a:pt x="171450" y="180975"/>
                </a:cubicBezTo>
                <a:lnTo>
                  <a:pt x="180975" y="179070"/>
                </a:lnTo>
                <a:cubicBezTo>
                  <a:pt x="182245" y="177165"/>
                  <a:pt x="183883" y="175459"/>
                  <a:pt x="184785" y="173355"/>
                </a:cubicBezTo>
                <a:cubicBezTo>
                  <a:pt x="185816" y="170949"/>
                  <a:pt x="186055" y="177165"/>
                  <a:pt x="186690" y="165735"/>
                </a:cubicBezTo>
                <a:close/>
              </a:path>
            </a:pathLst>
          </a:custGeom>
          <a:solidFill>
            <a:srgbClr val="98FF0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Xã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Hát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Lót</a:t>
            </a:r>
            <a:endParaRPr 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84674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4">
      <a:dk1>
        <a:srgbClr val="000000"/>
      </a:dk1>
      <a:lt1>
        <a:srgbClr val="FFFFFF"/>
      </a:lt1>
      <a:dk2>
        <a:srgbClr val="626362"/>
      </a:dk2>
      <a:lt2>
        <a:srgbClr val="E7E6E6"/>
      </a:lt2>
      <a:accent1>
        <a:srgbClr val="5B9B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65BD"/>
      </a:accent5>
      <a:accent6>
        <a:srgbClr val="0039A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GIAR - Presenation TEMPLATE 2016" id="{95D842FB-690D-4449-BFCA-D898B179AE4F}" vid="{8A785C64-C2E7-4574-A454-72196F6B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d88a22a-0da5-49ca-a6a6-6e14387ea928">
      <UserInfo>
        <DisplayName>Chong, Sabrina (WorldFish)</DisplayName>
        <AccountId>11006</AccountId>
        <AccountType/>
      </UserInfo>
      <UserInfo>
        <DisplayName>Chua, Seong Lee (WorldFish)</DisplayName>
        <AccountId>10703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45890031073B478ACE683F16801CA5" ma:contentTypeVersion="" ma:contentTypeDescription="Create a new document." ma:contentTypeScope="" ma:versionID="feb4498c16799154aab2de91ab7bf028">
  <xsd:schema xmlns:xsd="http://www.w3.org/2001/XMLSchema" xmlns:xs="http://www.w3.org/2001/XMLSchema" xmlns:p="http://schemas.microsoft.com/office/2006/metadata/properties" xmlns:ns2="cd88a22a-0da5-49ca-a6a6-6e14387ea928" xmlns:ns3="c56de9ca-8a4e-44e7-84c7-415ed8bb68b7" targetNamespace="http://schemas.microsoft.com/office/2006/metadata/properties" ma:root="true" ma:fieldsID="36d82ca70ef0a63ecbe7c2b8ecee5d49" ns2:_="" ns3:_="">
    <xsd:import namespace="cd88a22a-0da5-49ca-a6a6-6e14387ea928"/>
    <xsd:import namespace="c56de9ca-8a4e-44e7-84c7-415ed8bb68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EventHashCode" minOccurs="0"/>
                <xsd:element ref="ns3:MediaServiceGenerationTime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8a22a-0da5-49ca-a6a6-6e14387ea92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6de9ca-8a4e-44e7-84c7-415ed8bb68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158CA3-F6CE-4B79-BA22-35235E3FE75F}">
  <ds:schemaRefs>
    <ds:schemaRef ds:uri="http://schemas.microsoft.com/office/2006/documentManagement/types"/>
    <ds:schemaRef ds:uri="c56de9ca-8a4e-44e7-84c7-415ed8bb68b7"/>
    <ds:schemaRef ds:uri="http://schemas.microsoft.com/office/infopath/2007/PartnerControls"/>
    <ds:schemaRef ds:uri="cd88a22a-0da5-49ca-a6a6-6e14387ea928"/>
    <ds:schemaRef ds:uri="http://www.w3.org/XML/1998/namespace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182AA1A-CE0C-428C-957B-F15D6DE182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9B8925-412D-45FF-9C81-14829DED36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8a22a-0da5-49ca-a6a6-6e14387ea928"/>
    <ds:schemaRef ds:uri="c56de9ca-8a4e-44e7-84c7-415ed8bb68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243</Words>
  <Application>Microsoft Office PowerPoint</Application>
  <PresentationFormat>Widescreen</PresentationFormat>
  <Paragraphs>54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.AppleSystemUIFont</vt:lpstr>
      <vt:lpstr>Arial</vt:lpstr>
      <vt:lpstr>Avenir Black</vt:lpstr>
      <vt:lpstr>Avenir Book</vt:lpstr>
      <vt:lpstr>Avenir Medium</vt:lpstr>
      <vt:lpstr>Calibri</vt:lpstr>
      <vt:lpstr>Montserrat</vt:lpstr>
      <vt:lpstr>Montserrat ExtraBold</vt:lpstr>
      <vt:lpstr>Symbol</vt:lpstr>
      <vt:lpstr>Wingdings</vt:lpstr>
      <vt:lpstr>1_Office Theme</vt:lpstr>
      <vt:lpstr>PowerPoint Presentation</vt:lpstr>
      <vt:lpstr>SAPLING - Why livestock?</vt:lpstr>
      <vt:lpstr>Livestock challenges</vt:lpstr>
      <vt:lpstr>SAPLING focus</vt:lpstr>
      <vt:lpstr>SAPLING countries &amp; value chains</vt:lpstr>
      <vt:lpstr>Selected value chains in Vietnam</vt:lpstr>
      <vt:lpstr>SAPLING work packages</vt:lpstr>
      <vt:lpstr>What SAPLING built on?</vt:lpstr>
      <vt:lpstr>SAPLING sites</vt:lpstr>
      <vt:lpstr>SAPLING partners</vt:lpstr>
      <vt:lpstr>PowerPoint Presentation</vt:lpstr>
      <vt:lpstr>Thank you!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SC12 presentation</dc:title>
  <dc:subject/>
  <dc:creator>Karmen</dc:creator>
  <cp:keywords/>
  <dc:description/>
  <cp:lastModifiedBy>Kimani, Judy (ILRI)</cp:lastModifiedBy>
  <cp:revision>57</cp:revision>
  <cp:lastPrinted>2022-02-08T10:38:18Z</cp:lastPrinted>
  <dcterms:created xsi:type="dcterms:W3CDTF">2020-04-15T05:49:20Z</dcterms:created>
  <dcterms:modified xsi:type="dcterms:W3CDTF">2022-11-16T06:41:43Z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0x0101008345890031073B478ACE683F16801CA5</vt:lpwstr>
  </property>
  <property fmtid="{D5CDD505-2E9C-101B-9397-08002B2CF9AE}" pid="3" name="MSIP_Label_80c4d10e-bd94-4e7c-b4a1-fe20ff6d8abe_Method">
    <vt:lpwstr>Privileged</vt:lpwstr>
  </property>
  <property fmtid="{D5CDD505-2E9C-101B-9397-08002B2CF9AE}" pid="4" name="MSIP_Label_80c4d10e-bd94-4e7c-b4a1-fe20ff6d8abe_ActionId">
    <vt:lpwstr>4ba36e73-b955-45e8-98cf-33b731eb7f7e</vt:lpwstr>
  </property>
  <property fmtid="{D5CDD505-2E9C-101B-9397-08002B2CF9AE}" pid="5" name="MSIP_Label_80c4d10e-bd94-4e7c-b4a1-fe20ff6d8abe_Name">
    <vt:lpwstr>80c4d10e-bd94-4e7c-b4a1-fe20ff6d8abe</vt:lpwstr>
  </property>
  <property fmtid="{D5CDD505-2E9C-101B-9397-08002B2CF9AE}" pid="6" name="MSIP_Label_80c4d10e-bd94-4e7c-b4a1-fe20ff6d8abe_ContentBits">
    <vt:lpwstr>0</vt:lpwstr>
  </property>
  <property fmtid="{D5CDD505-2E9C-101B-9397-08002B2CF9AE}" pid="7" name="MSIP_Label_80c4d10e-bd94-4e7c-b4a1-fe20ff6d8abe_Enabled">
    <vt:lpwstr>true</vt:lpwstr>
  </property>
  <property fmtid="{D5CDD505-2E9C-101B-9397-08002B2CF9AE}" pid="8" name="MSIP_Label_80c4d10e-bd94-4e7c-b4a1-fe20ff6d8abe_SetDate">
    <vt:lpwstr>2021-06-08T13:45:43Z</vt:lpwstr>
  </property>
  <property fmtid="{D5CDD505-2E9C-101B-9397-08002B2CF9AE}" pid="9" name="MSIP_Label_80c4d10e-bd94-4e7c-b4a1-fe20ff6d8abe_SiteId">
    <vt:lpwstr>6afa0e00-fa14-40b7-8a2e-22a7f8c357d5</vt:lpwstr>
  </property>
</Properties>
</file>